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>
        <p:scale>
          <a:sx n="66" d="100"/>
          <a:sy n="66" d="100"/>
        </p:scale>
        <p:origin x="102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565C2-07DE-06A4-EB7C-85F287F57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3E1241-9501-EA78-7D1B-AE86B0B5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9107E-FB74-0A65-7AAB-112136ED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9881DB-0E55-CDE7-84FD-5A7885C0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12D4A-A824-999E-669C-CBCA4C3D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3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9F478-252F-D8E5-71C2-E0F1808B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DA9FA2-B328-CCED-387D-9F4848D0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D286B-EEF4-67E2-4F4D-BE85ADC2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9FD041-C991-C4D1-FB19-ECBDA098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C1B0E-5E47-5DEF-E9F7-6DF70B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8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F1675C-3D61-08BB-304B-8FC14FF0C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B94790-3F23-F709-EFDE-2DD562D7D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1E982-823A-3D9F-EAE6-0BF8033C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0B2086-89BA-9544-9FE0-60CD62F1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E50B-D23C-6952-EA1A-C9510971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9E900-15C8-2A35-4B64-12AE2ACF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6FE4C-9672-38AA-5ABD-A9C813A5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C8A26-D750-8F09-1870-CAE7D801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6CE4C-489F-BAF3-0856-594DFFB2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97675-AFAD-90F0-A8E4-9AFA224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5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A2C4D-7BBC-24F0-B310-9597DD4E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7D7C4F-F9BA-C8D3-9B44-CF2F06B3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CCD9E-C132-FF0B-87C6-EDB80E90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A5A42-FE4C-C6DB-08D2-8ACD0DED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DA6CE7-FD49-2171-8B27-76BB6FEE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34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26424-1B42-B604-F85B-FDCF2391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76844-A4AA-ACA9-0752-6A7353A41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81824C-EAA8-0386-643C-DB0366C9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D7FCE7-466E-84E1-22E6-98569D6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5B0CCC-298F-AD6D-613B-22E0ECE3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4BEDD5-E11B-E066-0238-7ABE56C8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44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12849-9AD9-4BEF-145E-649B79C6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1B4F7-68C3-AE98-0387-39842C73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A67D53-A194-6DFB-81A9-D049177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A77707-42FB-84C3-7076-070E88941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FDAA0-5DFB-2CD6-E7A1-BE4B4C55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6B735C-6774-E483-CC09-0602F3E2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2C8EB2-5DF2-A9A2-29C5-C00C767B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627C72-4989-0862-C468-02D188E0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14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1F4E0-83D5-150B-7C9A-69F6590E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3D6E3F-5871-4F74-41EA-14A4B61D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0C3169-E7A7-6A28-A84C-50347B0E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B7F23E-FA55-9EB3-9B80-83899EFE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5DDDBA-B928-799D-05F1-BBA19A1F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50DDE7-3A87-7320-6C17-B8894467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F07144-5361-FFC0-A881-8742A311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52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5568A-0B58-B991-FB75-C102EA33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851227-1D84-8A7D-6912-D2DDA1A8E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55974D-7976-A730-6A00-068D83B1E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D4665D-A0B9-213A-9A9C-4ED88A9F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590F96-B59E-FC9F-09B3-E6C0CE19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AC7A7F-698F-DD73-AABC-56CE972B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7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26297-FBC6-0344-162A-A8FFAEF9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C2FCB7-2C34-0862-3EF1-0A946DE77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7928CF-5398-7948-AC9B-F3AD63D2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468CAD-26FD-04AC-DF23-0CF5EEE9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06172-B5DB-F7FC-69B0-AD950B2F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7FD49C-E1CD-A95A-9769-A26DA246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44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CD85520-582E-4EDA-D3CF-DBD5A17E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B9C2C1-1917-6A8D-06E2-CA32D6F7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B336D3-609D-25D4-404B-73FF7EA1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1840E-00FE-49CB-BB12-501BA9C1910F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A44C6-0ACB-110E-0153-A0190A1DA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03E0A-C63A-E677-A117-CB3CEAC6D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FB7D4-755B-457B-B8D3-416C82791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99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 descr="女性, 屋外, ボール, 裁判所 が含まれている画像&#10;&#10;自動的に生成された説明">
            <a:extLst>
              <a:ext uri="{FF2B5EF4-FFF2-40B4-BE49-F238E27FC236}">
                <a16:creationId xmlns:a16="http://schemas.microsoft.com/office/drawing/2014/main" id="{113EBA58-BDCB-8C25-5F82-3F06AD52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62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F6660AB-40BD-DA47-2FB8-BCD388D0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61228" y="69413"/>
            <a:ext cx="9144000" cy="1052949"/>
          </a:xfrm>
        </p:spPr>
        <p:txBody>
          <a:bodyPr/>
          <a:lstStyle/>
          <a:p>
            <a:r>
              <a:rPr lang="en-US" altLang="ja-JP" dirty="0">
                <a:ln w="47625">
                  <a:solidFill>
                    <a:schemeClr val="bg1"/>
                  </a:solidFill>
                </a:ln>
              </a:rPr>
              <a:t>RUN! And JUMP!</a:t>
            </a:r>
            <a:endParaRPr kumimoji="1" lang="ja-JP" altLang="en-US" dirty="0">
              <a:ln w="47625">
                <a:solidFill>
                  <a:schemeClr val="bg1"/>
                </a:solidFill>
              </a:ln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1700F2-C4CD-C0A1-9CE3-7F09D4743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3" y="1015739"/>
            <a:ext cx="5997291" cy="1544588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n w="25400" cap="sq">
                  <a:solidFill>
                    <a:schemeClr val="bg1"/>
                  </a:solidFill>
                </a:ln>
              </a:rPr>
              <a:t>~</a:t>
            </a:r>
            <a:r>
              <a:rPr lang="ja-JP" altLang="en-US" sz="2800" dirty="0">
                <a:ln w="25400" cap="sq">
                  <a:solidFill>
                    <a:schemeClr val="bg1"/>
                  </a:solidFill>
                </a:ln>
              </a:rPr>
              <a:t>チーム体育会系</a:t>
            </a:r>
            <a:r>
              <a:rPr lang="en-US" altLang="ja-JP" sz="2800" dirty="0">
                <a:ln w="25400" cap="sq">
                  <a:solidFill>
                    <a:schemeClr val="bg1"/>
                  </a:solidFill>
                </a:ln>
              </a:rPr>
              <a:t>~</a:t>
            </a:r>
          </a:p>
          <a:p>
            <a:r>
              <a:rPr lang="ja-JP" altLang="en-US" sz="2800" dirty="0">
                <a:ln w="25400" cap="sq">
                  <a:solidFill>
                    <a:schemeClr val="bg1"/>
                  </a:solidFill>
                </a:ln>
              </a:rPr>
              <a:t>２つに分けてゲームを構成する</a:t>
            </a:r>
            <a:endParaRPr lang="en-US" altLang="ja-JP" sz="2800" dirty="0">
              <a:ln w="25400" cap="sq">
                <a:solidFill>
                  <a:schemeClr val="bg1"/>
                </a:solidFill>
              </a:ln>
            </a:endParaRPr>
          </a:p>
          <a:p>
            <a:r>
              <a:rPr lang="ja-JP" altLang="en-US" sz="2800" dirty="0">
                <a:ln w="25400" cap="sq">
                  <a:solidFill>
                    <a:schemeClr val="bg1"/>
                  </a:solidFill>
                </a:ln>
              </a:rPr>
              <a:t>２つの競技のスコアを足して競う</a:t>
            </a:r>
            <a:endParaRPr lang="en-US" altLang="ja-JP" sz="2800" dirty="0">
              <a:ln w="25400" cap="sq">
                <a:solidFill>
                  <a:schemeClr val="bg1"/>
                </a:solidFill>
              </a:ln>
            </a:endParaRPr>
          </a:p>
        </p:txBody>
      </p:sp>
      <p:pic>
        <p:nvPicPr>
          <p:cNvPr id="5" name="グラフィックス 4" descr="ハイハイ 単色塗りつぶし">
            <a:extLst>
              <a:ext uri="{FF2B5EF4-FFF2-40B4-BE49-F238E27FC236}">
                <a16:creationId xmlns:a16="http://schemas.microsoft.com/office/drawing/2014/main" id="{CD93DF25-5C4E-1011-AB21-1A57BD927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1258" y="5791061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ヒーロー (男性) 単色塗りつぶし">
            <a:extLst>
              <a:ext uri="{FF2B5EF4-FFF2-40B4-BE49-F238E27FC236}">
                <a16:creationId xmlns:a16="http://schemas.microsoft.com/office/drawing/2014/main" id="{5BB82242-B8D6-FB7C-49FA-58B85DE31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1859" y="4876661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実行 単色塗りつぶし">
            <a:extLst>
              <a:ext uri="{FF2B5EF4-FFF2-40B4-BE49-F238E27FC236}">
                <a16:creationId xmlns:a16="http://schemas.microsoft.com/office/drawing/2014/main" id="{CACDAD3F-AC8A-8DB8-AD98-12AAE4922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4445" y="5599246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9C118A4-C62A-10EF-2928-8BB57948775C}"/>
              </a:ext>
            </a:extLst>
          </p:cNvPr>
          <p:cNvSpPr/>
          <p:nvPr/>
        </p:nvSpPr>
        <p:spPr>
          <a:xfrm>
            <a:off x="0" y="6513646"/>
            <a:ext cx="3422456" cy="11063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8543AF8-9C69-0285-F017-2774D1324893}"/>
              </a:ext>
            </a:extLst>
          </p:cNvPr>
          <p:cNvSpPr/>
          <p:nvPr/>
        </p:nvSpPr>
        <p:spPr>
          <a:xfrm>
            <a:off x="4867446" y="6505210"/>
            <a:ext cx="1090067" cy="11063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EA52F5D-6C98-C35A-DF39-6F4623968B73}"/>
              </a:ext>
            </a:extLst>
          </p:cNvPr>
          <p:cNvCxnSpPr>
            <a:cxnSpLocks/>
          </p:cNvCxnSpPr>
          <p:nvPr/>
        </p:nvCxnSpPr>
        <p:spPr>
          <a:xfrm>
            <a:off x="6149515" y="1015739"/>
            <a:ext cx="0" cy="6595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E3BA822-FA89-BDFB-93F3-29809AB370B4}"/>
              </a:ext>
            </a:extLst>
          </p:cNvPr>
          <p:cNvSpPr/>
          <p:nvPr/>
        </p:nvSpPr>
        <p:spPr>
          <a:xfrm>
            <a:off x="6149515" y="6543600"/>
            <a:ext cx="6042485" cy="110635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グラフィックス 16" descr="ハードル 単色塗りつぶし">
            <a:extLst>
              <a:ext uri="{FF2B5EF4-FFF2-40B4-BE49-F238E27FC236}">
                <a16:creationId xmlns:a16="http://schemas.microsoft.com/office/drawing/2014/main" id="{D3CC3372-5481-DE54-7B99-BAA47DE05F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46661" y="5681509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実行 単色塗りつぶし">
            <a:extLst>
              <a:ext uri="{FF2B5EF4-FFF2-40B4-BE49-F238E27FC236}">
                <a16:creationId xmlns:a16="http://schemas.microsoft.com/office/drawing/2014/main" id="{0C3C140A-84B1-0B44-E8A4-855490EED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5227" y="5659153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ハードル 単色塗りつぶし">
            <a:extLst>
              <a:ext uri="{FF2B5EF4-FFF2-40B4-BE49-F238E27FC236}">
                <a16:creationId xmlns:a16="http://schemas.microsoft.com/office/drawing/2014/main" id="{797DC47B-9B60-D039-099B-D8F9FCB5CE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75079" y="5670419"/>
            <a:ext cx="914400" cy="914400"/>
          </a:xfrm>
          <a:prstGeom prst="rect">
            <a:avLst/>
          </a:prstGeom>
        </p:spPr>
      </p:pic>
      <p:pic>
        <p:nvPicPr>
          <p:cNvPr id="20" name="グラフィックス 19" descr="ハードル 単色塗りつぶし">
            <a:extLst>
              <a:ext uri="{FF2B5EF4-FFF2-40B4-BE49-F238E27FC236}">
                <a16:creationId xmlns:a16="http://schemas.microsoft.com/office/drawing/2014/main" id="{4403011F-8CEF-6FC3-AAD9-1FB7375A67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3497" y="567041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ハイハイ 単色塗りつぶし">
            <a:extLst>
              <a:ext uri="{FF2B5EF4-FFF2-40B4-BE49-F238E27FC236}">
                <a16:creationId xmlns:a16="http://schemas.microsoft.com/office/drawing/2014/main" id="{421B8FA6-1182-411A-34F5-2E96060A8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5284" y="5831027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4651CF-1605-4A97-EE9C-FF69A168C12C}"/>
              </a:ext>
            </a:extLst>
          </p:cNvPr>
          <p:cNvSpPr txBox="1"/>
          <p:nvPr/>
        </p:nvSpPr>
        <p:spPr>
          <a:xfrm>
            <a:off x="89415" y="3817791"/>
            <a:ext cx="58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n w="19050">
                  <a:solidFill>
                    <a:schemeClr val="bg1"/>
                  </a:solidFill>
                </a:ln>
              </a:rPr>
              <a:t>１</a:t>
            </a:r>
            <a:r>
              <a:rPr kumimoji="1" lang="ja-JP" altLang="en-US" dirty="0">
                <a:ln w="19050">
                  <a:solidFill>
                    <a:schemeClr val="bg1"/>
                  </a:solidFill>
                </a:ln>
              </a:rPr>
              <a:t>種目</a:t>
            </a:r>
            <a:r>
              <a:rPr lang="en-US" altLang="ja-JP" dirty="0">
                <a:ln w="19050">
                  <a:solidFill>
                    <a:schemeClr val="bg1"/>
                  </a:solidFill>
                </a:ln>
              </a:rPr>
              <a:t>:</a:t>
            </a:r>
            <a:r>
              <a:rPr lang="ja-JP" altLang="en-US" dirty="0">
                <a:ln w="19050">
                  <a:solidFill>
                    <a:schemeClr val="bg1"/>
                  </a:solidFill>
                </a:ln>
              </a:rPr>
              <a:t>走り幅跳び</a:t>
            </a:r>
            <a:endParaRPr lang="en-US" altLang="ja-JP" dirty="0">
              <a:ln w="19050">
                <a:solidFill>
                  <a:schemeClr val="bg1"/>
                </a:solidFill>
              </a:ln>
            </a:endParaRPr>
          </a:p>
          <a:p>
            <a:r>
              <a:rPr lang="en-US" altLang="ja-JP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ja-JP" altLang="en-US" dirty="0">
                <a:ln w="19050">
                  <a:solidFill>
                    <a:schemeClr val="bg1"/>
                  </a:solidFill>
                </a:ln>
              </a:rPr>
              <a:t>走って飛ぶ。飛ぶ場所によって着地できない。シビア</a:t>
            </a:r>
            <a:endParaRPr kumimoji="1" lang="ja-JP" altLang="en-US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1EE2D05-777B-32D9-9C49-15B5091BBFFF}"/>
              </a:ext>
            </a:extLst>
          </p:cNvPr>
          <p:cNvSpPr txBox="1"/>
          <p:nvPr/>
        </p:nvSpPr>
        <p:spPr>
          <a:xfrm>
            <a:off x="7047695" y="3831935"/>
            <a:ext cx="534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254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r>
            <a:r>
              <a:rPr kumimoji="1" lang="ja-JP" altLang="en-US" dirty="0">
                <a:ln w="254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種目</a:t>
            </a:r>
            <a:r>
              <a:rPr kumimoji="1" lang="en-US" altLang="ja-JP" dirty="0">
                <a:ln w="254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</a:t>
            </a:r>
            <a:r>
              <a:rPr kumimoji="1" lang="ja-JP" altLang="en-US" dirty="0">
                <a:ln w="254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ハードル走</a:t>
            </a:r>
            <a:endParaRPr kumimoji="1" lang="en-US" altLang="ja-JP" dirty="0">
              <a:ln w="254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ja-JP" altLang="en-US" dirty="0">
                <a:ln w="254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ハードルをタイミングよく飛び超えろ</a:t>
            </a:r>
            <a:r>
              <a:rPr lang="en-US" altLang="ja-JP" dirty="0">
                <a:ln w="254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!!!!</a:t>
            </a:r>
          </a:p>
          <a:p>
            <a:r>
              <a:rPr kumimoji="1" lang="ja-JP" altLang="en-US" dirty="0">
                <a:ln w="254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ハードルに当たるとスコアが減る。シビア</a:t>
            </a:r>
          </a:p>
        </p:txBody>
      </p:sp>
    </p:spTree>
    <p:extLst>
      <p:ext uri="{BB962C8B-B14F-4D97-AF65-F5344CB8AC3E}">
        <p14:creationId xmlns:p14="http://schemas.microsoft.com/office/powerpoint/2010/main" val="382463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RUN! And JUMP!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原田　万里奈</dc:creator>
  <cp:lastModifiedBy>原田　万里奈</cp:lastModifiedBy>
  <cp:revision>1</cp:revision>
  <dcterms:created xsi:type="dcterms:W3CDTF">2024-12-04T01:02:32Z</dcterms:created>
  <dcterms:modified xsi:type="dcterms:W3CDTF">2024-12-04T01:43:53Z</dcterms:modified>
</cp:coreProperties>
</file>