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94A5E-B0F4-6091-DB32-23E749BE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5A8BAB-0C83-806C-DE52-0C871C8A4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6CF95-CDA7-5D20-62BC-CD9C2A24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12883-E90A-053B-A871-D725003F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F64C28-D602-7BC7-9178-0E3334FF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23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D2AF6-42DD-D4E9-4D5F-4D71550B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CAF970-AF90-883F-2A4B-55DB2AA9E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CC586C-3B71-0644-BD42-28331E86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AB8AC-FC15-963B-BC67-476EFBAC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330D27-7787-DD1A-E817-B12FC02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5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6CB657-FCBB-A17D-59B1-85AA5C478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508DFF-ADD1-B2DE-23E8-DE47813D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164FE-CBB2-C635-CB71-FDFF2334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22D47-6151-696D-01AF-0CD3C474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8A626-54B3-CA4B-E04D-B77A6A93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1F767-2A54-4F4B-9877-9D6AECE1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E51BF9-13F9-D260-5DAF-E4A6FFCE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458080-D21D-880C-8316-255D2CF9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29088-577D-CDDC-0799-9768B278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BF7D5-98D2-7A9E-E25C-F4C63714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7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0ABC2-88DC-A2DB-0717-00CC50DC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6AB501-27E7-8F61-E708-C490072E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338D89-6BFD-DF04-D33C-6AB9B835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33ABE-7A9F-E0CC-2298-5824BEA0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231D2-5BD2-1349-64ED-F5D68FA6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0E7FB-00F1-AC55-7C3B-8B00EF95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4CD3C4-E236-6B2F-5C64-95908397E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F457D7-C275-B87A-C434-2DA3D97AB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144AED-2F71-0616-FED1-FF030858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F10181-BF39-5614-EDE0-72A07E5B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67BA49-0FF6-D49D-8C6A-C83E22C2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77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B04CA-CAA4-F285-A5D2-4805ED3F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AAB59F-E313-5DA3-2B73-D754ABB89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46FF9C-A6B8-6232-373A-77B5AE19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8EBB15-BA6E-DB9F-6BB7-541111E9D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A6851B-E47F-2B73-6267-97F1D4D56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4BB3F2-08D7-BBC7-57AF-E5CFCB27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BD6A12-5B70-C4B0-7AF8-0E9B568C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000C61-6F27-A83E-DBC2-22815F71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6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69D65-820D-79C4-6601-CA72AA77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FBC519-C1A5-EB9C-0149-8D8F05C6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90DDF1-84FA-A0C0-3892-D43CD120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802FF1-5BDA-A252-97D2-A23EB875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70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85F2E1C-FE8D-8BAE-8993-A0339F19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AE32F0-8F26-983F-E03F-52155E12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C72B2F-1D42-1492-19A3-EDCDE541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60FC7-C9AF-8BDE-51D8-B402C496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873AC-EAAA-C211-EA22-5718BF594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01C3E4-3BAD-9A1D-6D19-99F160D16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B23E57-EFD5-5463-DDD2-CADB01D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8BA070-D89B-AA1A-ADCD-D192F521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339D04-AA4B-71CA-CCD1-E6809121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09D4D-EC39-A098-80E0-EC39B1FC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4590AA-A018-A5ED-C39F-4293ADC6D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223CAE-3843-FC71-9386-48D92BEF5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77ECAF-7D4A-7583-6A89-F2CAC5CF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066FEE-87B9-B88C-815E-7C24D6D7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DB0035-9CFD-2A04-51CA-B4E9627C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6B3599-949B-07B2-7730-6C1F5232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67E6FB-0E46-0E34-543A-5F7AA80F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250FD-7DFD-4B40-9F10-EE65C9B5E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341C8-E385-4352-A9CC-FE69A82C5BE0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CAE368-62E2-4E23-AE1B-2B942C921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D0BE5-45E3-6501-CE73-63CD07F39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31FA1-8D11-4C55-8D03-08953F040E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69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eam：Aimlabs">
            <a:extLst>
              <a:ext uri="{FF2B5EF4-FFF2-40B4-BE49-F238E27FC236}">
                <a16:creationId xmlns:a16="http://schemas.microsoft.com/office/drawing/2014/main" id="{43D7819A-9402-E251-6520-7B2A70552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6647" y="0"/>
            <a:ext cx="13005294" cy="692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5E5ECFE-A19B-83CB-8300-778D5903B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509" y="1604006"/>
            <a:ext cx="11261558" cy="1128562"/>
          </a:xfrm>
        </p:spPr>
        <p:txBody>
          <a:bodyPr>
            <a:noAutofit/>
          </a:bodyPr>
          <a:lstStyle/>
          <a:p>
            <a:r>
              <a:rPr kumimoji="1" lang="ja-JP" altLang="en-US" sz="8800" b="1" dirty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シューティング</a:t>
            </a:r>
            <a:br>
              <a:rPr kumimoji="1" lang="en-US" altLang="ja-JP" sz="8800" b="1" dirty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ja-JP" altLang="en-US" sz="8800" b="1" dirty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3EE339-FF4B-81CF-A3B2-7EA98FFD1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656" y="3462448"/>
            <a:ext cx="12343991" cy="32242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ja-JP" altLang="en-US" sz="5100" b="1" dirty="0">
                <a:ln w="15875">
                  <a:solidFill>
                    <a:schemeClr val="tx1">
                      <a:lumMod val="95000"/>
                      <a:lumOff val="5000"/>
                      <a:alpha val="88000"/>
                    </a:schemeClr>
                  </a:solidFill>
                </a:ln>
                <a:solidFill>
                  <a:srgbClr val="FF0000"/>
                </a:solidFill>
              </a:rPr>
              <a:t>エイムを鍛える！！</a:t>
            </a:r>
            <a:endParaRPr lang="en-US" altLang="ja-JP" sz="5100" b="1" dirty="0">
              <a:ln w="15875">
                <a:solidFill>
                  <a:schemeClr val="tx1">
                    <a:lumMod val="95000"/>
                    <a:lumOff val="5000"/>
                    <a:alpha val="88000"/>
                  </a:schemeClr>
                </a:solidFill>
              </a:ln>
              <a:solidFill>
                <a:srgbClr val="FF0000"/>
              </a:solidFill>
            </a:endParaRPr>
          </a:p>
          <a:p>
            <a:pPr algn="l"/>
            <a:r>
              <a:rPr lang="en-US" altLang="ja-JP" sz="5100" b="1" dirty="0">
                <a:ln w="15875">
                  <a:solidFill>
                    <a:schemeClr val="tx1">
                      <a:lumMod val="95000"/>
                      <a:lumOff val="5000"/>
                      <a:alpha val="88000"/>
                    </a:schemeClr>
                  </a:solidFill>
                </a:ln>
                <a:solidFill>
                  <a:srgbClr val="FF0000"/>
                </a:solidFill>
              </a:rPr>
              <a:t>3</a:t>
            </a:r>
            <a:r>
              <a:rPr lang="ja-JP" altLang="en-US" sz="5100" b="1" dirty="0">
                <a:ln w="15875">
                  <a:solidFill>
                    <a:schemeClr val="tx1">
                      <a:lumMod val="95000"/>
                      <a:lumOff val="5000"/>
                      <a:alpha val="88000"/>
                    </a:schemeClr>
                  </a:solidFill>
                </a:ln>
                <a:solidFill>
                  <a:srgbClr val="FF0000"/>
                </a:solidFill>
              </a:rPr>
              <a:t>ステージで１ステージごとに難易度</a:t>
            </a:r>
            <a:r>
              <a:rPr lang="en-US" altLang="ja-JP" sz="5100" b="1" dirty="0">
                <a:ln w="15875">
                  <a:solidFill>
                    <a:schemeClr val="tx1">
                      <a:lumMod val="95000"/>
                      <a:lumOff val="5000"/>
                      <a:alpha val="88000"/>
                    </a:schemeClr>
                  </a:solidFill>
                </a:ln>
                <a:solidFill>
                  <a:srgbClr val="FF0000"/>
                </a:solidFill>
              </a:rPr>
              <a:t>UP</a:t>
            </a:r>
            <a:r>
              <a:rPr lang="ja-JP" altLang="en-US" sz="5100" b="1" dirty="0">
                <a:ln w="15875">
                  <a:solidFill>
                    <a:schemeClr val="tx1">
                      <a:lumMod val="95000"/>
                      <a:lumOff val="5000"/>
                      <a:alpha val="88000"/>
                    </a:schemeClr>
                  </a:solidFill>
                </a:ln>
                <a:solidFill>
                  <a:srgbClr val="FF0000"/>
                </a:solidFill>
              </a:rPr>
              <a:t>⤴</a:t>
            </a:r>
            <a:endParaRPr lang="en-US" altLang="ja-JP" sz="5100" b="1" dirty="0">
              <a:ln w="15875">
                <a:solidFill>
                  <a:schemeClr val="tx1">
                    <a:lumMod val="95000"/>
                    <a:lumOff val="5000"/>
                    <a:alpha val="88000"/>
                  </a:schemeClr>
                </a:solidFill>
              </a:ln>
              <a:solidFill>
                <a:srgbClr val="FF0000"/>
              </a:solidFill>
            </a:endParaRPr>
          </a:p>
          <a:p>
            <a:pPr algn="l"/>
            <a:r>
              <a:rPr lang="ja-JP" altLang="en-US" sz="5100" b="1" dirty="0">
                <a:ln w="15875">
                  <a:solidFill>
                    <a:schemeClr val="tx1">
                      <a:lumMod val="95000"/>
                      <a:lumOff val="5000"/>
                      <a:alpha val="88000"/>
                    </a:schemeClr>
                  </a:solidFill>
                </a:ln>
                <a:solidFill>
                  <a:srgbClr val="FF0000"/>
                </a:solidFill>
              </a:rPr>
              <a:t>スコアアタック式</a:t>
            </a:r>
            <a:endParaRPr lang="en-US" altLang="ja-JP" sz="5100" b="1" dirty="0">
              <a:ln w="15875">
                <a:solidFill>
                  <a:schemeClr val="tx1">
                    <a:lumMod val="95000"/>
                    <a:lumOff val="5000"/>
                    <a:alpha val="88000"/>
                  </a:schemeClr>
                </a:solidFill>
              </a:ln>
              <a:solidFill>
                <a:srgbClr val="FF0000"/>
              </a:solidFill>
            </a:endParaRPr>
          </a:p>
          <a:p>
            <a:pPr algn="l"/>
            <a:endParaRPr lang="en-US" altLang="ja-JP" sz="5100" b="1" dirty="0">
              <a:ln w="15875">
                <a:solidFill>
                  <a:schemeClr val="tx1">
                    <a:lumMod val="95000"/>
                    <a:lumOff val="5000"/>
                    <a:alpha val="88000"/>
                  </a:schemeClr>
                </a:solidFill>
              </a:ln>
              <a:solidFill>
                <a:srgbClr val="FF0000"/>
              </a:solidFill>
            </a:endParaRPr>
          </a:p>
          <a:p>
            <a:pPr algn="l"/>
            <a:r>
              <a:rPr lang="en-US" altLang="ja-JP" sz="5100" b="1" dirty="0">
                <a:ln w="15875">
                  <a:solidFill>
                    <a:schemeClr val="tx1">
                      <a:lumMod val="95000"/>
                      <a:lumOff val="5000"/>
                      <a:alpha val="88000"/>
                    </a:schemeClr>
                  </a:solidFill>
                </a:ln>
                <a:solidFill>
                  <a:srgbClr val="FF0000"/>
                </a:solidFill>
              </a:rPr>
              <a:t>※EXTRA</a:t>
            </a:r>
            <a:r>
              <a:rPr lang="ja-JP" altLang="en-US" sz="5100" b="1" dirty="0">
                <a:ln w="15875">
                  <a:solidFill>
                    <a:schemeClr val="tx1">
                      <a:lumMod val="95000"/>
                      <a:lumOff val="5000"/>
                      <a:alpha val="88000"/>
                    </a:schemeClr>
                  </a:solidFill>
                </a:ln>
                <a:solidFill>
                  <a:srgbClr val="FF0000"/>
                </a:solidFill>
              </a:rPr>
              <a:t>：プレイヤーを前後の範囲で動かして</a:t>
            </a:r>
            <a:endParaRPr lang="en-US" altLang="ja-JP" sz="5100" b="1" dirty="0">
              <a:ln w="15875">
                <a:solidFill>
                  <a:schemeClr val="tx1">
                    <a:lumMod val="95000"/>
                    <a:lumOff val="5000"/>
                    <a:alpha val="88000"/>
                  </a:schemeClr>
                </a:solidFill>
              </a:ln>
              <a:solidFill>
                <a:srgbClr val="FF0000"/>
              </a:solidFill>
            </a:endParaRPr>
          </a:p>
          <a:p>
            <a:pPr algn="l"/>
            <a:r>
              <a:rPr lang="ja-JP" altLang="en-US" sz="5100" b="1" dirty="0">
                <a:ln w="15875">
                  <a:solidFill>
                    <a:schemeClr val="tx1">
                      <a:lumMod val="95000"/>
                      <a:lumOff val="5000"/>
                      <a:alpha val="88000"/>
                    </a:schemeClr>
                  </a:solidFill>
                </a:ln>
                <a:solidFill>
                  <a:srgbClr val="FF0000"/>
                </a:solidFill>
              </a:rPr>
              <a:t>                                                両サイドの球を撃たせる</a:t>
            </a:r>
            <a:endParaRPr lang="en-US" altLang="ja-JP" sz="5100" b="1" dirty="0">
              <a:ln w="15875">
                <a:solidFill>
                  <a:schemeClr val="tx1">
                    <a:lumMod val="95000"/>
                    <a:lumOff val="5000"/>
                    <a:alpha val="88000"/>
                  </a:schemeClr>
                </a:solidFill>
              </a:ln>
              <a:solidFill>
                <a:srgbClr val="FF0000"/>
              </a:solidFill>
            </a:endParaRP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83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E768-8E35-54FF-725C-9DDA0EC5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4289"/>
          </a:xfrm>
        </p:spPr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ja-JP" altLang="en-US" b="1" dirty="0"/>
              <a:t>ステージ</a:t>
            </a:r>
            <a:r>
              <a:rPr kumimoji="1" lang="ja-JP" altLang="en-US" dirty="0"/>
              <a:t>：佐々木</a:t>
            </a:r>
            <a:r>
              <a:rPr kumimoji="1" lang="en-US" altLang="ja-JP" dirty="0"/>
              <a:t>mk1</a:t>
            </a:r>
            <a:r>
              <a:rPr kumimoji="1" lang="ja-JP" altLang="en-US" dirty="0"/>
              <a:t>、矢吹、原田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ja-JP" altLang="en-US" b="1" dirty="0"/>
              <a:t>プログラム</a:t>
            </a:r>
            <a:r>
              <a:rPr kumimoji="1" lang="ja-JP" altLang="en-US" dirty="0"/>
              <a:t>：佐々木</a:t>
            </a:r>
            <a:r>
              <a:rPr kumimoji="1" lang="en-US" altLang="ja-JP" dirty="0"/>
              <a:t>mk2</a:t>
            </a:r>
            <a:r>
              <a:rPr kumimoji="1" lang="ja-JP" altLang="en-US" dirty="0"/>
              <a:t>、近田、平田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・</a:t>
            </a:r>
            <a:r>
              <a:rPr lang="ja-JP" altLang="en-US" b="1" dirty="0"/>
              <a:t>仕様書</a:t>
            </a:r>
            <a:r>
              <a:rPr lang="ja-JP" altLang="en-US" dirty="0"/>
              <a:t>：佐々木</a:t>
            </a:r>
            <a:r>
              <a:rPr lang="en-US" altLang="ja-JP" dirty="0"/>
              <a:t>mk3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321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62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UDPゴシック</vt:lpstr>
      <vt:lpstr>游ゴシック</vt:lpstr>
      <vt:lpstr>游ゴシック Light</vt:lpstr>
      <vt:lpstr>Arial</vt:lpstr>
      <vt:lpstr>Office テーマ</vt:lpstr>
      <vt:lpstr>シューティング ゲーム</vt:lpstr>
      <vt:lpstr>・ステージ：佐々木mk1、矢吹、原田  ・プログラム：佐々木mk2、近田、平田  ・仕様書：佐々木mk3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近田　尚也</dc:creator>
  <cp:lastModifiedBy>近田　尚也</cp:lastModifiedBy>
  <cp:revision>1</cp:revision>
  <dcterms:created xsi:type="dcterms:W3CDTF">2025-01-15T00:19:03Z</dcterms:created>
  <dcterms:modified xsi:type="dcterms:W3CDTF">2025-02-05T00:03:13Z</dcterms:modified>
</cp:coreProperties>
</file>