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1942D-116C-9564-0697-062ACC241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7A1907-C605-70EE-E91F-FFEBAE28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2EB41A-0212-1557-0B64-F4443AC0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353A9-FDCA-F3C0-E209-F039CD0C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C9B7D-5F48-A723-4234-D050D097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6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C86D3-81CB-CEE1-89E9-59FE0614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702B21-C19A-CEBD-EB1C-67D9D36A9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04CA0-ADA1-4018-6697-0B4F9B26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44C73-6C4A-CB26-AB67-BC3C60B8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D2B6A-B04C-6DEF-8188-5C14BCAB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78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F6BDEE-7071-515F-559F-1805EBBA9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C5C17C-18C4-D47C-D362-AD9B543E5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461D6-4A62-829F-629A-94AD763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C43494-E8DB-4190-C5EE-BEB72EDF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3F35F-F19B-0922-C63D-0484B4F3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8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EE4E0-EF4A-D816-2577-FF044BF9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B54C7D-EB68-16EF-4B85-7498F07D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0D53B3-2BD5-52FC-09F8-1A2E7FFC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340B8-1C64-974A-3579-CBEAE03E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9F181-FC8C-14B3-B0A3-B138FFB4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2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44C9E-BF46-58B8-35A4-FFAD927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76CF2D-4AD3-1D1C-0863-6CBB5CCF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1CE96-24F0-4957-0799-4A28587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39730-B889-2164-EEB4-3CE40828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DC7834-4A90-E0A1-CE52-66C4CD71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A9C11-E6A8-A7F4-2EED-530C46F3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DDCF0-2173-93B4-B20B-F66A45C6C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15AA69-EB64-B6FD-F2B4-4A1E5708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2ECFAD-54EC-97F3-84D2-79C6ABE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CBA462-2AFF-588D-58FD-773E81EE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BFECC9-CE85-01F2-D3C5-5AEE1693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06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00952E-AB39-E18E-1CE9-8EDB8429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E464FF-625A-4315-018D-079803B4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64A13C-3FAD-ABB2-833A-84407C89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288A11-2446-7BAC-3E8B-E2223C8C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3279BA-8D92-1ACA-F304-C6E0C56C8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B28457-1E9B-453A-FF7D-83CFE394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59291E-999B-CA6F-0E67-51BF180F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56C650-843A-F112-9D74-698E18E5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2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D2AE5-F8F0-FA48-F9F0-CCE87493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DA70DA-4DD9-8801-C981-EEA0AE26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1A254D-AA99-AE75-91F2-44FBBEC7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478046-5258-B956-4761-DAD52EA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DAB132-B8F3-C451-06D2-CEA4F93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FC0798-F177-91F0-0F04-6174B46F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B9C34A-D9E9-54B5-C4E1-CF51962B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C8561-C84A-8C78-1972-21C99D64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7F982-2204-BA4D-D37E-46C879C1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03491E-94BE-ABC9-CCB7-BB3EBDAB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38F9F-39CF-2A58-0C1D-11539AB0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3C3A7C-2FBE-61E1-8BF4-9A2EA742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CC8A6-B582-82F7-84B5-3D5C06C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43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17167-33A1-AAB2-8D2E-678B692E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271D2B-BF86-AEDB-9B8C-1FBD04F27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F028C4-2597-95DA-4D4B-B9D0A0701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50F101-3DF2-7B75-7939-8F244163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EFCCE-7F10-5E5E-292F-ABE0E38E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8338F9-4737-B276-612B-B95C117C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7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AA246C-0EBD-911F-3FAF-0638EECF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306A99-AAA0-979D-5FC1-039DC2A4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815362-AEBC-BF6D-29D9-2219B4692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778A-C838-4CA3-9AD0-C02CE3739EC3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5672E-73B7-125E-40A1-2DBB89BF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32F7F-D725-3B7D-05B7-F29D0875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112D-519B-46EB-BC2B-45EA6438B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06559-3C1A-54D2-DD1F-DBAEC30C9BD2}"/>
              </a:ext>
            </a:extLst>
          </p:cNvPr>
          <p:cNvSpPr/>
          <p:nvPr/>
        </p:nvSpPr>
        <p:spPr>
          <a:xfrm>
            <a:off x="5221941" y="1613647"/>
            <a:ext cx="1748117" cy="484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F4A32A-2959-DB7E-87BA-6CF3D1959065}"/>
              </a:ext>
            </a:extLst>
          </p:cNvPr>
          <p:cNvSpPr txBox="1"/>
          <p:nvPr/>
        </p:nvSpPr>
        <p:spPr>
          <a:xfrm>
            <a:off x="798136" y="2967335"/>
            <a:ext cx="1059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最初はグー　じゃんけん　ぽん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260EE80-E31B-517D-AFAF-F91E0AE86DBF}"/>
              </a:ext>
            </a:extLst>
          </p:cNvPr>
          <p:cNvSpPr/>
          <p:nvPr/>
        </p:nvSpPr>
        <p:spPr>
          <a:xfrm>
            <a:off x="1712259" y="2272562"/>
            <a:ext cx="654424" cy="6544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u="sng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０</a:t>
            </a:r>
            <a:endParaRPr kumimoji="1" lang="en-US" altLang="ja-JP" b="1" u="sng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79FE4C-AC25-8118-13DE-5141B0714802}"/>
              </a:ext>
            </a:extLst>
          </p:cNvPr>
          <p:cNvSpPr/>
          <p:nvPr/>
        </p:nvSpPr>
        <p:spPr>
          <a:xfrm>
            <a:off x="3756212" y="2272562"/>
            <a:ext cx="654424" cy="6544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65E4A6-C9F9-DDBB-BAD7-DC60B4BA3FF7}"/>
              </a:ext>
            </a:extLst>
          </p:cNvPr>
          <p:cNvSpPr/>
          <p:nvPr/>
        </p:nvSpPr>
        <p:spPr>
          <a:xfrm>
            <a:off x="5768788" y="2272562"/>
            <a:ext cx="654424" cy="6544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CC40FF0-7AA2-C207-3F4C-B6ACB4908D87}"/>
              </a:ext>
            </a:extLst>
          </p:cNvPr>
          <p:cNvSpPr/>
          <p:nvPr/>
        </p:nvSpPr>
        <p:spPr>
          <a:xfrm>
            <a:off x="9480176" y="2272562"/>
            <a:ext cx="654424" cy="6544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1F66B5-A6ED-EA3C-1612-5972437F9341}"/>
              </a:ext>
            </a:extLst>
          </p:cNvPr>
          <p:cNvSpPr txBox="1"/>
          <p:nvPr/>
        </p:nvSpPr>
        <p:spPr>
          <a:xfrm>
            <a:off x="4410634" y="1689426"/>
            <a:ext cx="337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Loop</a:t>
            </a:r>
            <a:endParaRPr kumimoji="1" lang="ja-JP" altLang="en-US" b="1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BBAFAFC-7938-0B30-3831-7A1BBAE9B610}"/>
              </a:ext>
            </a:extLst>
          </p:cNvPr>
          <p:cNvCxnSpPr>
            <a:stCxn id="13" idx="3"/>
            <a:endCxn id="4" idx="3"/>
          </p:cNvCxnSpPr>
          <p:nvPr/>
        </p:nvCxnSpPr>
        <p:spPr>
          <a:xfrm>
            <a:off x="7781363" y="1874092"/>
            <a:ext cx="3612500" cy="1554908"/>
          </a:xfrm>
          <a:prstGeom prst="bentConnector3">
            <a:avLst>
              <a:gd name="adj1" fmla="val 10632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5694261B-3D0D-77B2-6E8D-E32A50523B77}"/>
              </a:ext>
            </a:extLst>
          </p:cNvPr>
          <p:cNvCxnSpPr>
            <a:stCxn id="4" idx="1"/>
            <a:endCxn id="13" idx="1"/>
          </p:cNvCxnSpPr>
          <p:nvPr/>
        </p:nvCxnSpPr>
        <p:spPr>
          <a:xfrm rot="10800000" flipH="1">
            <a:off x="798136" y="1874092"/>
            <a:ext cx="3612498" cy="1554908"/>
          </a:xfrm>
          <a:prstGeom prst="bentConnector3">
            <a:avLst>
              <a:gd name="adj1" fmla="val -632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73FDCCF-0385-D08E-0C72-B016C92B2780}"/>
              </a:ext>
            </a:extLst>
          </p:cNvPr>
          <p:cNvCxnSpPr>
            <a:cxnSpLocks/>
          </p:cNvCxnSpPr>
          <p:nvPr/>
        </p:nvCxnSpPr>
        <p:spPr>
          <a:xfrm>
            <a:off x="322729" y="466165"/>
            <a:ext cx="0" cy="6096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10ED-F6E6-96D4-862C-310EDB01D6E0}"/>
              </a:ext>
            </a:extLst>
          </p:cNvPr>
          <p:cNvSpPr txBox="1"/>
          <p:nvPr/>
        </p:nvSpPr>
        <p:spPr>
          <a:xfrm>
            <a:off x="322729" y="509355"/>
            <a:ext cx="389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じゃんけんのタイミング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6347F2-989B-6C90-2882-83CA82F73783}"/>
              </a:ext>
            </a:extLst>
          </p:cNvPr>
          <p:cNvSpPr txBox="1"/>
          <p:nvPr/>
        </p:nvSpPr>
        <p:spPr>
          <a:xfrm>
            <a:off x="10307031" y="246688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[sec]</a:t>
            </a:r>
            <a:endParaRPr kumimoji="1" lang="ja-JP" altLang="en-US" b="1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368D5AF-B3BA-15DB-3301-E5CDC2603E11}"/>
              </a:ext>
            </a:extLst>
          </p:cNvPr>
          <p:cNvCxnSpPr>
            <a:cxnSpLocks/>
          </p:cNvCxnSpPr>
          <p:nvPr/>
        </p:nvCxnSpPr>
        <p:spPr>
          <a:xfrm>
            <a:off x="8059271" y="3022600"/>
            <a:ext cx="0" cy="17219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AA61A27-1EEE-45F4-3A99-2CB54A7D2D91}"/>
              </a:ext>
            </a:extLst>
          </p:cNvPr>
          <p:cNvCxnSpPr>
            <a:cxnSpLocks/>
          </p:cNvCxnSpPr>
          <p:nvPr/>
        </p:nvCxnSpPr>
        <p:spPr>
          <a:xfrm>
            <a:off x="8016875" y="2926986"/>
            <a:ext cx="7397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4E90D9-039D-FBF5-FD30-6567E713A939}"/>
              </a:ext>
            </a:extLst>
          </p:cNvPr>
          <p:cNvSpPr txBox="1"/>
          <p:nvPr/>
        </p:nvSpPr>
        <p:spPr>
          <a:xfrm>
            <a:off x="7283449" y="2644141"/>
            <a:ext cx="914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b="1" dirty="0" err="1"/>
              <a:t>ShotTiming</a:t>
            </a:r>
            <a:endParaRPr kumimoji="1" lang="ja-JP" altLang="en-US" sz="10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35FE50-A2C7-52E5-9ED3-5B71029825C4}"/>
              </a:ext>
            </a:extLst>
          </p:cNvPr>
          <p:cNvSpPr txBox="1"/>
          <p:nvPr/>
        </p:nvSpPr>
        <p:spPr>
          <a:xfrm>
            <a:off x="8490884" y="2526876"/>
            <a:ext cx="105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err="1"/>
              <a:t>acceptShot</a:t>
            </a:r>
            <a:endParaRPr kumimoji="1" lang="en-US" altLang="ja-JP" sz="1000" b="1" dirty="0"/>
          </a:p>
          <a:p>
            <a:pPr algn="ctr"/>
            <a:r>
              <a:rPr lang="en-US" altLang="ja-JP" sz="1000" b="1" dirty="0" err="1"/>
              <a:t>TimingRange</a:t>
            </a:r>
            <a:endParaRPr kumimoji="1" lang="ja-JP" altLang="en-US" sz="1000" b="1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9945B9-38B3-33C8-10D1-4F732D48033D}"/>
              </a:ext>
            </a:extLst>
          </p:cNvPr>
          <p:cNvCxnSpPr>
            <a:cxnSpLocks/>
          </p:cNvCxnSpPr>
          <p:nvPr/>
        </p:nvCxnSpPr>
        <p:spPr>
          <a:xfrm>
            <a:off x="8756650" y="3022600"/>
            <a:ext cx="0" cy="17219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4125DF1-BEF2-955A-E285-F143BAA9AA7F}"/>
              </a:ext>
            </a:extLst>
          </p:cNvPr>
          <p:cNvSpPr txBox="1"/>
          <p:nvPr/>
        </p:nvSpPr>
        <p:spPr>
          <a:xfrm>
            <a:off x="271288" y="4983908"/>
            <a:ext cx="654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「じゃんけんぽん」の位置は </a:t>
            </a: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ShotTiming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で調整します。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20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2022-12-18T11:51:31Z</dcterms:created>
  <dcterms:modified xsi:type="dcterms:W3CDTF">2022-12-18T11:52:26Z</dcterms:modified>
</cp:coreProperties>
</file>