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tr-TR" sz="1100" u="sng" smtClean="0">
                <a:solidFill>
                  <a:srgbClr val="000000"/>
                </a:solidFill>
                <a:latin typeface="Calibri" panose="020F0502020204030204" pitchFamily="34" charset="0"/>
              </a:rPr>
              <a:t>TASNİF DIŞI</a:t>
            </a:r>
            <a:endParaRPr lang="tr-TR" sz="1100" u="sn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25DBF-8DD1-4368-83F9-23E0AA56A682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5704-A78F-460B-B5FE-C1466392E6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0173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tr-TR" sz="1100" b="0" i="0" u="sng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tr-TR" smtClean="0"/>
              <a:t>TASNİF DIŞI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6A34-C8D3-43C8-B95B-616852331BBA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8CAD-0464-4644-B252-FE69EA90BE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81824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tr-TR" smtClean="0"/>
              <a:t>TASNİF DIŞI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8CAD-0464-4644-B252-FE69EA90BE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tr-TR" smtClean="0"/>
              <a:t>TASNİF DIŞI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8CAD-0464-4644-B252-FE69EA90BE1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41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tr-TR" smtClean="0"/>
              <a:t>TASNİF DIŞI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8CAD-0464-4644-B252-FE69EA90BE1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50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11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40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56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47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9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96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03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73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11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6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1FCC-7D08-4391-91AD-5813DBF54B0D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0E0F-FDD0-4122-AE7C-38939A5AA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7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42441" y="2139885"/>
            <a:ext cx="3751868" cy="3403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878580" y="2181225"/>
            <a:ext cx="2157095" cy="1011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768725" y="2529840"/>
            <a:ext cx="3043556" cy="157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970020" y="2971800"/>
            <a:ext cx="3261360" cy="169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462463" y="3535680"/>
            <a:ext cx="2996496" cy="1657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37762" y="3987800"/>
            <a:ext cx="2555554" cy="1446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724399" y="2971800"/>
            <a:ext cx="1764983" cy="169164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30" name="Isosceles Triangle 29"/>
          <p:cNvSpPr/>
          <p:nvPr/>
        </p:nvSpPr>
        <p:spPr>
          <a:xfrm rot="19932003">
            <a:off x="6306264" y="3348838"/>
            <a:ext cx="163403" cy="20078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7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42441" y="2139885"/>
            <a:ext cx="3751868" cy="3403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878580" y="2181225"/>
            <a:ext cx="2157095" cy="1011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768725" y="2529840"/>
            <a:ext cx="3043556" cy="157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970020" y="2971800"/>
            <a:ext cx="3261360" cy="169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462463" y="3535680"/>
            <a:ext cx="2996496" cy="1657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37762" y="3987800"/>
            <a:ext cx="2555554" cy="1446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724399" y="2971800"/>
            <a:ext cx="1764983" cy="169164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30" name="Isosceles Triangle 29"/>
          <p:cNvSpPr/>
          <p:nvPr/>
        </p:nvSpPr>
        <p:spPr>
          <a:xfrm rot="19932003">
            <a:off x="6306264" y="3348838"/>
            <a:ext cx="163403" cy="20078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4936769" y="3185455"/>
            <a:ext cx="1377332" cy="1234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16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97" y="955020"/>
            <a:ext cx="8197943" cy="495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523129" y="955020"/>
            <a:ext cx="135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64305" y="950816"/>
            <a:ext cx="135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60695" y="537420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95" y="537420"/>
                <a:ext cx="278538" cy="276999"/>
              </a:xfrm>
              <a:prstGeom prst="rect">
                <a:avLst/>
              </a:prstGeom>
              <a:blipFill>
                <a:blip r:embed="rId4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301871" y="537420"/>
                <a:ext cx="298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871" y="537420"/>
                <a:ext cx="298351" cy="276999"/>
              </a:xfrm>
              <a:prstGeom prst="rect">
                <a:avLst/>
              </a:prstGeom>
              <a:blipFill>
                <a:blip r:embed="rId5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4876800" y="5329796"/>
            <a:ext cx="887505" cy="4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245595" y="4924727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95" y="4924727"/>
                <a:ext cx="149913" cy="276999"/>
              </a:xfrm>
              <a:prstGeom prst="rect">
                <a:avLst/>
              </a:prstGeom>
              <a:blipFill>
                <a:blip r:embed="rId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1819835"/>
            <a:ext cx="5567082" cy="26356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4876800" y="1452282"/>
            <a:ext cx="887505" cy="3343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124318" y="2985700"/>
                <a:ext cx="28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18" y="2985700"/>
                <a:ext cx="282641" cy="276999"/>
              </a:xfrm>
              <a:prstGeom prst="rect">
                <a:avLst/>
              </a:prstGeom>
              <a:blipFill>
                <a:blip r:embed="rId7"/>
                <a:stretch>
                  <a:fillRect l="-17021" r="-8511" b="-1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341723" y="2999147"/>
                <a:ext cx="302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723" y="2999147"/>
                <a:ext cx="302455" cy="276999"/>
              </a:xfrm>
              <a:prstGeom prst="rect">
                <a:avLst/>
              </a:prstGeom>
              <a:blipFill>
                <a:blip r:embed="rId8"/>
                <a:stretch>
                  <a:fillRect l="-18000" r="-6000" b="-1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765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3b2a402a-7aa0-470f-8732-c65458ab17ee" origin="userSelected">
  <element uid="d4613254-63f1-4b12-8c89-ea1ca2a88f12" value=""/>
</sisl>
</file>

<file path=customXml/itemProps1.xml><?xml version="1.0" encoding="utf-8"?>
<ds:datastoreItem xmlns:ds="http://schemas.openxmlformats.org/officeDocument/2006/customXml" ds:itemID="{1186EE5F-75A1-49F0-95A5-B3FE8D5FBD4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TAI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Akgün</dc:creator>
  <cp:lastModifiedBy>Ali Akgün</cp:lastModifiedBy>
  <cp:revision>7</cp:revision>
  <dcterms:created xsi:type="dcterms:W3CDTF">2021-09-08T06:40:41Z</dcterms:created>
  <dcterms:modified xsi:type="dcterms:W3CDTF">2021-09-20T13:57:09Z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fc8b132f-b013-40f1-94e8-c40d05a0def5</vt:lpwstr>
  </property>
  <property fmtid="{D5CDD505-2E9C-101B-9397-08002B2CF9AE}" pid="3" name="bjSaver">
    <vt:lpwstr>llqS4jxk0qnV19NteyvSGJqvidDbwG0I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policy="3b2a402a-7aa0-470f-8732-c65458ab17ee" origin="userSelected" xmlns="http://www.boldonj</vt:lpwstr>
  </property>
  <property fmtid="{D5CDD505-2E9C-101B-9397-08002B2CF9AE}" pid="5" name="bjDocumentLabelXML-0">
    <vt:lpwstr>ames.com/2008/01/sie/internal/label"&gt;&lt;element uid="d4613254-63f1-4b12-8c89-ea1ca2a88f12" value="" /&gt;&lt;/sisl&gt;</vt:lpwstr>
  </property>
  <property fmtid="{D5CDD505-2E9C-101B-9397-08002B2CF9AE}" pid="6" name="bjDocumentSecurityLabel">
    <vt:lpwstr>TASNİF DIŞI</vt:lpwstr>
  </property>
</Properties>
</file>