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Arim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VsJabKoHXrh06jTdMipZdAc7q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0654B-6032-4139-A6A5-D345DAD703C0}" v="39" dt="2025-08-03T07:08:59.135"/>
  </p1510:revLst>
</p1510:revInfo>
</file>

<file path=ppt/tableStyles.xml><?xml version="1.0" encoding="utf-8"?>
<a:tblStyleLst xmlns:a="http://schemas.openxmlformats.org/drawingml/2006/main" def="{38745F96-1A90-4016-979C-CBCEEEB612B4}">
  <a:tblStyle styleId="{38745F96-1A90-4016-979C-CBCEEEB612B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11DE4D7-4C19-49E2-A1BF-242A4C5F5E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632" y="-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ikesh R" userId="0d6ba42e2ac8e755" providerId="LiveId" clId="{B3A0654B-6032-4139-A6A5-D345DAD703C0}"/>
    <pc:docChg chg="custSel modSld">
      <pc:chgData name="Sibikesh R" userId="0d6ba42e2ac8e755" providerId="LiveId" clId="{B3A0654B-6032-4139-A6A5-D345DAD703C0}" dt="2025-08-03T07:10:39.553" v="312" actId="1076"/>
      <pc:docMkLst>
        <pc:docMk/>
      </pc:docMkLst>
      <pc:sldChg chg="modSp mod">
        <pc:chgData name="Sibikesh R" userId="0d6ba42e2ac8e755" providerId="LiveId" clId="{B3A0654B-6032-4139-A6A5-D345DAD703C0}" dt="2025-08-03T07:10:39.553" v="312" actId="1076"/>
        <pc:sldMkLst>
          <pc:docMk/>
          <pc:sldMk cId="0" sldId="256"/>
        </pc:sldMkLst>
        <pc:spChg chg="mod">
          <ac:chgData name="Sibikesh R" userId="0d6ba42e2ac8e755" providerId="LiveId" clId="{B3A0654B-6032-4139-A6A5-D345DAD703C0}" dt="2025-08-03T07:10:19.706" v="310" actId="1076"/>
          <ac:spMkLst>
            <pc:docMk/>
            <pc:sldMk cId="0" sldId="256"/>
            <ac:spMk id="84" creationId="{00000000-0000-0000-0000-000000000000}"/>
          </ac:spMkLst>
        </pc:spChg>
        <pc:spChg chg="mod">
          <ac:chgData name="Sibikesh R" userId="0d6ba42e2ac8e755" providerId="LiveId" clId="{B3A0654B-6032-4139-A6A5-D345DAD703C0}" dt="2025-08-03T07:10:39.553" v="312" actId="1076"/>
          <ac:spMkLst>
            <pc:docMk/>
            <pc:sldMk cId="0" sldId="256"/>
            <ac:spMk id="85" creationId="{00000000-0000-0000-0000-000000000000}"/>
          </ac:spMkLst>
        </pc:spChg>
        <pc:spChg chg="mod">
          <ac:chgData name="Sibikesh R" userId="0d6ba42e2ac8e755" providerId="LiveId" clId="{B3A0654B-6032-4139-A6A5-D345DAD703C0}" dt="2025-08-03T07:10:24.891" v="311" actId="1076"/>
          <ac:spMkLst>
            <pc:docMk/>
            <pc:sldMk cId="0" sldId="256"/>
            <ac:spMk id="88" creationId="{00000000-0000-0000-0000-000000000000}"/>
          </ac:spMkLst>
        </pc:spChg>
        <pc:spChg chg="mod">
          <ac:chgData name="Sibikesh R" userId="0d6ba42e2ac8e755" providerId="LiveId" clId="{B3A0654B-6032-4139-A6A5-D345DAD703C0}" dt="2025-08-03T07:05:41.683" v="289" actId="1076"/>
          <ac:spMkLst>
            <pc:docMk/>
            <pc:sldMk cId="0" sldId="256"/>
            <ac:spMk id="89" creationId="{00000000-0000-0000-0000-000000000000}"/>
          </ac:spMkLst>
        </pc:spChg>
      </pc:sldChg>
      <pc:sldChg chg="addSp modSp mod">
        <pc:chgData name="Sibikesh R" userId="0d6ba42e2ac8e755" providerId="LiveId" clId="{B3A0654B-6032-4139-A6A5-D345DAD703C0}" dt="2025-08-03T06:51:33.289" v="187" actId="255"/>
        <pc:sldMkLst>
          <pc:docMk/>
          <pc:sldMk cId="0" sldId="257"/>
        </pc:sldMkLst>
        <pc:spChg chg="add mod">
          <ac:chgData name="Sibikesh R" userId="0d6ba42e2ac8e755" providerId="LiveId" clId="{B3A0654B-6032-4139-A6A5-D345DAD703C0}" dt="2025-08-03T06:51:33.289" v="187" actId="255"/>
          <ac:spMkLst>
            <pc:docMk/>
            <pc:sldMk cId="0" sldId="257"/>
            <ac:spMk id="3" creationId="{E632A3BF-0453-9158-3544-9F674BB065AE}"/>
          </ac:spMkLst>
        </pc:spChg>
        <pc:spChg chg="mod">
          <ac:chgData name="Sibikesh R" userId="0d6ba42e2ac8e755" providerId="LiveId" clId="{B3A0654B-6032-4139-A6A5-D345DAD703C0}" dt="2025-08-03T06:15:29.120" v="15" actId="255"/>
          <ac:spMkLst>
            <pc:docMk/>
            <pc:sldMk cId="0" sldId="257"/>
            <ac:spMk id="95" creationId="{00000000-0000-0000-0000-000000000000}"/>
          </ac:spMkLst>
        </pc:spChg>
      </pc:sldChg>
      <pc:sldChg chg="addSp delSp modSp mod">
        <pc:chgData name="Sibikesh R" userId="0d6ba42e2ac8e755" providerId="LiveId" clId="{B3A0654B-6032-4139-A6A5-D345DAD703C0}" dt="2025-08-03T06:51:23.476" v="186" actId="1076"/>
        <pc:sldMkLst>
          <pc:docMk/>
          <pc:sldMk cId="0" sldId="258"/>
        </pc:sldMkLst>
        <pc:spChg chg="add mod">
          <ac:chgData name="Sibikesh R" userId="0d6ba42e2ac8e755" providerId="LiveId" clId="{B3A0654B-6032-4139-A6A5-D345DAD703C0}" dt="2025-08-03T06:51:23.476" v="186" actId="1076"/>
          <ac:spMkLst>
            <pc:docMk/>
            <pc:sldMk cId="0" sldId="258"/>
            <ac:spMk id="5" creationId="{5DF3D188-0F3B-3723-8137-7C49E776D4D8}"/>
          </ac:spMkLst>
        </pc:spChg>
        <pc:spChg chg="mod">
          <ac:chgData name="Sibikesh R" userId="0d6ba42e2ac8e755" providerId="LiveId" clId="{B3A0654B-6032-4139-A6A5-D345DAD703C0}" dt="2025-08-03T06:51:14.931" v="185" actId="1076"/>
          <ac:spMkLst>
            <pc:docMk/>
            <pc:sldMk cId="0" sldId="258"/>
            <ac:spMk id="100" creationId="{00000000-0000-0000-0000-000000000000}"/>
          </ac:spMkLst>
        </pc:spChg>
        <pc:picChg chg="add del">
          <ac:chgData name="Sibikesh R" userId="0d6ba42e2ac8e755" providerId="LiveId" clId="{B3A0654B-6032-4139-A6A5-D345DAD703C0}" dt="2025-08-03T06:14:42.836" v="8" actId="21"/>
          <ac:picMkLst>
            <pc:docMk/>
            <pc:sldMk cId="0" sldId="258"/>
            <ac:picMk id="3" creationId="{9723E127-13E0-9303-3EB3-63494932D496}"/>
          </ac:picMkLst>
        </pc:picChg>
      </pc:sldChg>
      <pc:sldChg chg="addSp modSp mod">
        <pc:chgData name="Sibikesh R" userId="0d6ba42e2ac8e755" providerId="LiveId" clId="{B3A0654B-6032-4139-A6A5-D345DAD703C0}" dt="2025-08-03T06:51:40.906" v="188" actId="255"/>
        <pc:sldMkLst>
          <pc:docMk/>
          <pc:sldMk cId="0" sldId="259"/>
        </pc:sldMkLst>
        <pc:spChg chg="add mod">
          <ac:chgData name="Sibikesh R" userId="0d6ba42e2ac8e755" providerId="LiveId" clId="{B3A0654B-6032-4139-A6A5-D345DAD703C0}" dt="2025-08-03T06:51:40.906" v="188" actId="255"/>
          <ac:spMkLst>
            <pc:docMk/>
            <pc:sldMk cId="0" sldId="259"/>
            <ac:spMk id="3" creationId="{2C547F4D-0016-1569-3361-342B7521E06A}"/>
          </ac:spMkLst>
        </pc:spChg>
      </pc:sldChg>
      <pc:sldChg chg="addSp modSp mod">
        <pc:chgData name="Sibikesh R" userId="0d6ba42e2ac8e755" providerId="LiveId" clId="{B3A0654B-6032-4139-A6A5-D345DAD703C0}" dt="2025-08-03T06:51:47.367" v="189" actId="255"/>
        <pc:sldMkLst>
          <pc:docMk/>
          <pc:sldMk cId="0" sldId="260"/>
        </pc:sldMkLst>
        <pc:spChg chg="add mod">
          <ac:chgData name="Sibikesh R" userId="0d6ba42e2ac8e755" providerId="LiveId" clId="{B3A0654B-6032-4139-A6A5-D345DAD703C0}" dt="2025-08-03T06:51:47.367" v="189" actId="255"/>
          <ac:spMkLst>
            <pc:docMk/>
            <pc:sldMk cId="0" sldId="260"/>
            <ac:spMk id="3" creationId="{A30F4F16-1B59-CA7A-E2F7-E7FB150CD7BE}"/>
          </ac:spMkLst>
        </pc:spChg>
        <pc:spChg chg="mod">
          <ac:chgData name="Sibikesh R" userId="0d6ba42e2ac8e755" providerId="LiveId" clId="{B3A0654B-6032-4139-A6A5-D345DAD703C0}" dt="2025-08-03T06:21:10.975" v="72" actId="1076"/>
          <ac:spMkLst>
            <pc:docMk/>
            <pc:sldMk cId="0" sldId="260"/>
            <ac:spMk id="110" creationId="{00000000-0000-0000-0000-000000000000}"/>
          </ac:spMkLst>
        </pc:spChg>
      </pc:sldChg>
      <pc:sldChg chg="addSp modSp mod">
        <pc:chgData name="Sibikesh R" userId="0d6ba42e2ac8e755" providerId="LiveId" clId="{B3A0654B-6032-4139-A6A5-D345DAD703C0}" dt="2025-08-03T06:51:53.494" v="190" actId="255"/>
        <pc:sldMkLst>
          <pc:docMk/>
          <pc:sldMk cId="0" sldId="261"/>
        </pc:sldMkLst>
        <pc:spChg chg="add mod">
          <ac:chgData name="Sibikesh R" userId="0d6ba42e2ac8e755" providerId="LiveId" clId="{B3A0654B-6032-4139-A6A5-D345DAD703C0}" dt="2025-08-03T06:51:53.494" v="190" actId="255"/>
          <ac:spMkLst>
            <pc:docMk/>
            <pc:sldMk cId="0" sldId="261"/>
            <ac:spMk id="3" creationId="{E85645E6-A674-F27C-9455-6719661D8D94}"/>
          </ac:spMkLst>
        </pc:spChg>
        <pc:spChg chg="mod">
          <ac:chgData name="Sibikesh R" userId="0d6ba42e2ac8e755" providerId="LiveId" clId="{B3A0654B-6032-4139-A6A5-D345DAD703C0}" dt="2025-08-03T06:27:52.857" v="100" actId="122"/>
          <ac:spMkLst>
            <pc:docMk/>
            <pc:sldMk cId="0" sldId="261"/>
            <ac:spMk id="115" creationId="{00000000-0000-0000-0000-000000000000}"/>
          </ac:spMkLst>
        </pc:spChg>
      </pc:sldChg>
      <pc:sldChg chg="addSp modSp mod">
        <pc:chgData name="Sibikesh R" userId="0d6ba42e2ac8e755" providerId="LiveId" clId="{B3A0654B-6032-4139-A6A5-D345DAD703C0}" dt="2025-08-03T06:51:59.834" v="191" actId="255"/>
        <pc:sldMkLst>
          <pc:docMk/>
          <pc:sldMk cId="0" sldId="262"/>
        </pc:sldMkLst>
        <pc:spChg chg="add mod">
          <ac:chgData name="Sibikesh R" userId="0d6ba42e2ac8e755" providerId="LiveId" clId="{B3A0654B-6032-4139-A6A5-D345DAD703C0}" dt="2025-08-03T06:51:59.834" v="191" actId="255"/>
          <ac:spMkLst>
            <pc:docMk/>
            <pc:sldMk cId="0" sldId="262"/>
            <ac:spMk id="3" creationId="{CC8983A7-029D-0920-1DD4-F9BEAF957B15}"/>
          </ac:spMkLst>
        </pc:spChg>
        <pc:spChg chg="mod">
          <ac:chgData name="Sibikesh R" userId="0d6ba42e2ac8e755" providerId="LiveId" clId="{B3A0654B-6032-4139-A6A5-D345DAD703C0}" dt="2025-08-03T06:27:28.005" v="94" actId="1076"/>
          <ac:spMkLst>
            <pc:docMk/>
            <pc:sldMk cId="0" sldId="262"/>
            <ac:spMk id="120" creationId="{00000000-0000-0000-0000-000000000000}"/>
          </ac:spMkLst>
        </pc:spChg>
      </pc:sldChg>
      <pc:sldChg chg="addSp modSp mod">
        <pc:chgData name="Sibikesh R" userId="0d6ba42e2ac8e755" providerId="LiveId" clId="{B3A0654B-6032-4139-A6A5-D345DAD703C0}" dt="2025-08-03T06:52:05.280" v="192" actId="255"/>
        <pc:sldMkLst>
          <pc:docMk/>
          <pc:sldMk cId="0" sldId="263"/>
        </pc:sldMkLst>
        <pc:spChg chg="add mod">
          <ac:chgData name="Sibikesh R" userId="0d6ba42e2ac8e755" providerId="LiveId" clId="{B3A0654B-6032-4139-A6A5-D345DAD703C0}" dt="2025-08-03T06:52:05.280" v="192" actId="255"/>
          <ac:spMkLst>
            <pc:docMk/>
            <pc:sldMk cId="0" sldId="263"/>
            <ac:spMk id="3" creationId="{823B0080-E1CC-FBFF-4F37-9DB72CDAA930}"/>
          </ac:spMkLst>
        </pc:spChg>
      </pc:sldChg>
      <pc:sldChg chg="addSp modSp mod">
        <pc:chgData name="Sibikesh R" userId="0d6ba42e2ac8e755" providerId="LiveId" clId="{B3A0654B-6032-4139-A6A5-D345DAD703C0}" dt="2025-08-03T06:52:11.366" v="193" actId="255"/>
        <pc:sldMkLst>
          <pc:docMk/>
          <pc:sldMk cId="0" sldId="264"/>
        </pc:sldMkLst>
        <pc:spChg chg="add mod">
          <ac:chgData name="Sibikesh R" userId="0d6ba42e2ac8e755" providerId="LiveId" clId="{B3A0654B-6032-4139-A6A5-D345DAD703C0}" dt="2025-08-03T06:52:11.366" v="193" actId="255"/>
          <ac:spMkLst>
            <pc:docMk/>
            <pc:sldMk cId="0" sldId="264"/>
            <ac:spMk id="3" creationId="{52F7F939-3C94-0081-27D3-2A2E9034FC2D}"/>
          </ac:spMkLst>
        </pc:spChg>
      </pc:sldChg>
      <pc:sldChg chg="addSp modSp mod">
        <pc:chgData name="Sibikesh R" userId="0d6ba42e2ac8e755" providerId="LiveId" clId="{B3A0654B-6032-4139-A6A5-D345DAD703C0}" dt="2025-08-03T06:52:17.634" v="194" actId="255"/>
        <pc:sldMkLst>
          <pc:docMk/>
          <pc:sldMk cId="0" sldId="265"/>
        </pc:sldMkLst>
        <pc:spChg chg="add mod">
          <ac:chgData name="Sibikesh R" userId="0d6ba42e2ac8e755" providerId="LiveId" clId="{B3A0654B-6032-4139-A6A5-D345DAD703C0}" dt="2025-08-03T06:52:17.634" v="194" actId="255"/>
          <ac:spMkLst>
            <pc:docMk/>
            <pc:sldMk cId="0" sldId="265"/>
            <ac:spMk id="3" creationId="{D813C9A3-4817-32DB-7C32-919EF7F7EB14}"/>
          </ac:spMkLst>
        </pc:spChg>
      </pc:sldChg>
      <pc:sldChg chg="addSp modSp mod">
        <pc:chgData name="Sibikesh R" userId="0d6ba42e2ac8e755" providerId="LiveId" clId="{B3A0654B-6032-4139-A6A5-D345DAD703C0}" dt="2025-08-03T06:52:23.131" v="195" actId="255"/>
        <pc:sldMkLst>
          <pc:docMk/>
          <pc:sldMk cId="0" sldId="266"/>
        </pc:sldMkLst>
        <pc:spChg chg="add mod">
          <ac:chgData name="Sibikesh R" userId="0d6ba42e2ac8e755" providerId="LiveId" clId="{B3A0654B-6032-4139-A6A5-D345DAD703C0}" dt="2025-08-03T06:52:23.131" v="195" actId="255"/>
          <ac:spMkLst>
            <pc:docMk/>
            <pc:sldMk cId="0" sldId="266"/>
            <ac:spMk id="3" creationId="{D1F93C18-B745-6E0D-2B31-1D88AB57C2B0}"/>
          </ac:spMkLst>
        </pc:spChg>
      </pc:sldChg>
      <pc:sldChg chg="addSp modSp mod">
        <pc:chgData name="Sibikesh R" userId="0d6ba42e2ac8e755" providerId="LiveId" clId="{B3A0654B-6032-4139-A6A5-D345DAD703C0}" dt="2025-08-03T07:05:12.634" v="288" actId="12"/>
        <pc:sldMkLst>
          <pc:docMk/>
          <pc:sldMk cId="0" sldId="267"/>
        </pc:sldMkLst>
        <pc:spChg chg="add mod">
          <ac:chgData name="Sibikesh R" userId="0d6ba42e2ac8e755" providerId="LiveId" clId="{B3A0654B-6032-4139-A6A5-D345DAD703C0}" dt="2025-08-03T07:05:12.634" v="288" actId="12"/>
          <ac:spMkLst>
            <pc:docMk/>
            <pc:sldMk cId="0" sldId="267"/>
            <ac:spMk id="3" creationId="{E4308787-9929-0ABC-2417-ED03C7A8B991}"/>
          </ac:spMkLst>
        </pc:spChg>
        <pc:spChg chg="mod">
          <ac:chgData name="Sibikesh R" userId="0d6ba42e2ac8e755" providerId="LiveId" clId="{B3A0654B-6032-4139-A6A5-D345DAD703C0}" dt="2025-08-03T06:53:03.431" v="238" actId="14100"/>
          <ac:spMkLst>
            <pc:docMk/>
            <pc:sldMk cId="0" sldId="267"/>
            <ac:spMk id="145" creationId="{00000000-0000-0000-0000-000000000000}"/>
          </ac:spMkLst>
        </pc:spChg>
      </pc:sldChg>
      <pc:sldChg chg="modSp mod">
        <pc:chgData name="Sibikesh R" userId="0d6ba42e2ac8e755" providerId="LiveId" clId="{B3A0654B-6032-4139-A6A5-D345DAD703C0}" dt="2025-08-03T07:09:44.334" v="309" actId="20577"/>
        <pc:sldMkLst>
          <pc:docMk/>
          <pc:sldMk cId="0" sldId="268"/>
        </pc:sldMkLst>
        <pc:graphicFrameChg chg="mod modGraphic">
          <ac:chgData name="Sibikesh R" userId="0d6ba42e2ac8e755" providerId="LiveId" clId="{B3A0654B-6032-4139-A6A5-D345DAD703C0}" dt="2025-08-03T07:09:44.334" v="309" actId="20577"/>
          <ac:graphicFrameMkLst>
            <pc:docMk/>
            <pc:sldMk cId="0" sldId="268"/>
            <ac:graphicFrameMk id="151" creationId="{00000000-0000-0000-0000-000000000000}"/>
          </ac:graphicFrameMkLst>
        </pc:graphicFrameChg>
      </pc:sldChg>
      <pc:sldChg chg="modSp mod">
        <pc:chgData name="Sibikesh R" userId="0d6ba42e2ac8e755" providerId="LiveId" clId="{B3A0654B-6032-4139-A6A5-D345DAD703C0}" dt="2025-08-03T06:41:40.148" v="182"/>
        <pc:sldMkLst>
          <pc:docMk/>
          <pc:sldMk cId="0" sldId="269"/>
        </pc:sldMkLst>
        <pc:graphicFrameChg chg="mod modGraphic">
          <ac:chgData name="Sibikesh R" userId="0d6ba42e2ac8e755" providerId="LiveId" clId="{B3A0654B-6032-4139-A6A5-D345DAD703C0}" dt="2025-08-03T06:41:40.148" v="182"/>
          <ac:graphicFrameMkLst>
            <pc:docMk/>
            <pc:sldMk cId="0" sldId="269"/>
            <ac:graphicFrameMk id="157" creationId="{00000000-0000-0000-0000-000000000000}"/>
          </ac:graphicFrameMkLst>
        </pc:graphicFrameChg>
      </pc:sldChg>
      <pc:sldChg chg="addSp modSp mod">
        <pc:chgData name="Sibikesh R" userId="0d6ba42e2ac8e755" providerId="LiveId" clId="{B3A0654B-6032-4139-A6A5-D345DAD703C0}" dt="2025-08-03T07:04:21.723" v="282" actId="1076"/>
        <pc:sldMkLst>
          <pc:docMk/>
          <pc:sldMk cId="0" sldId="270"/>
        </pc:sldMkLst>
        <pc:spChg chg="add mod">
          <ac:chgData name="Sibikesh R" userId="0d6ba42e2ac8e755" providerId="LiveId" clId="{B3A0654B-6032-4139-A6A5-D345DAD703C0}" dt="2025-08-03T06:57:25.461" v="266" actId="1076"/>
          <ac:spMkLst>
            <pc:docMk/>
            <pc:sldMk cId="0" sldId="270"/>
            <ac:spMk id="3" creationId="{5DC2E1EA-A531-9638-E9C6-A82DD8EBE653}"/>
          </ac:spMkLst>
        </pc:spChg>
        <pc:spChg chg="add mod">
          <ac:chgData name="Sibikesh R" userId="0d6ba42e2ac8e755" providerId="LiveId" clId="{B3A0654B-6032-4139-A6A5-D345DAD703C0}" dt="2025-08-03T07:04:21.723" v="282" actId="1076"/>
          <ac:spMkLst>
            <pc:docMk/>
            <pc:sldMk cId="0" sldId="270"/>
            <ac:spMk id="5" creationId="{16E7C383-5424-8AB5-39A1-F08E9DCC7B0E}"/>
          </ac:spMkLst>
        </pc:spChg>
        <pc:spChg chg="mod">
          <ac:chgData name="Sibikesh R" userId="0d6ba42e2ac8e755" providerId="LiveId" clId="{B3A0654B-6032-4139-A6A5-D345DAD703C0}" dt="2025-08-03T06:57:10.998" v="264" actId="1076"/>
          <ac:spMkLst>
            <pc:docMk/>
            <pc:sldMk cId="0" sldId="270"/>
            <ac:spMk id="162" creationId="{00000000-0000-0000-0000-000000000000}"/>
          </ac:spMkLst>
        </pc:spChg>
        <pc:spChg chg="mod">
          <ac:chgData name="Sibikesh R" userId="0d6ba42e2ac8e755" providerId="LiveId" clId="{B3A0654B-6032-4139-A6A5-D345DAD703C0}" dt="2025-08-03T06:57:15.854" v="265" actId="1076"/>
          <ac:spMkLst>
            <pc:docMk/>
            <pc:sldMk cId="0" sldId="270"/>
            <ac:spMk id="163" creationId="{00000000-0000-0000-0000-000000000000}"/>
          </ac:spMkLst>
        </pc:spChg>
        <pc:spChg chg="mod">
          <ac:chgData name="Sibikesh R" userId="0d6ba42e2ac8e755" providerId="LiveId" clId="{B3A0654B-6032-4139-A6A5-D345DAD703C0}" dt="2025-08-03T07:04:18.363" v="281" actId="1076"/>
          <ac:spMkLst>
            <pc:docMk/>
            <pc:sldMk cId="0" sldId="270"/>
            <ac:spMk id="1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91840" y="5190882"/>
            <a:ext cx="2427933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Name of the Person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SIBIKESH 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960745" y="5190882"/>
            <a:ext cx="2543175" cy="12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MSME REFERENCE ID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dirty="0"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Arimo"/>
                <a:ea typeface="Arimo"/>
                <a:cs typeface="Arimo"/>
                <a:sym typeface="Arimo"/>
              </a:rPr>
              <a:t>INC25ETN080844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2590800"/>
            <a:ext cx="781812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GuardianEye</a:t>
            </a:r>
            <a:endParaRPr sz="32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r="882" b="882"/>
          <a:stretch/>
        </p:blipFill>
        <p:spPr>
          <a:xfrm>
            <a:off x="6910808" y="573789"/>
            <a:ext cx="1671639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730987" y="5190882"/>
            <a:ext cx="1430863" cy="57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PI/CoPI Details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64447" y="1763763"/>
            <a:ext cx="78180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0504D"/>
                </a:solidFill>
                <a:latin typeface="Arimo"/>
                <a:ea typeface="Arimo"/>
                <a:cs typeface="Arimo"/>
                <a:sym typeface="Arimo"/>
              </a:rPr>
              <a:t>MSME IDEA HACKATHON </a:t>
            </a:r>
            <a:r>
              <a:rPr lang="en-US" sz="3200" b="1" dirty="0">
                <a:solidFill>
                  <a:srgbClr val="C0504D"/>
                </a:solidFill>
                <a:latin typeface="Arimo"/>
                <a:ea typeface="Arimo"/>
                <a:cs typeface="Arimo"/>
                <a:sym typeface="Arimo"/>
              </a:rPr>
              <a:t>5.0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 descr="vec logo (2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935" y="120462"/>
            <a:ext cx="194829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/>
        </p:nvSpPr>
        <p:spPr>
          <a:xfrm>
            <a:off x="757238" y="328612"/>
            <a:ext cx="770096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Innovation: Innovation related to with stakeholders</a:t>
            </a:r>
            <a:endParaRPr sz="28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3C9A3-4817-32DB-7C32-919EF7F7EB14}"/>
              </a:ext>
            </a:extLst>
          </p:cNvPr>
          <p:cNvSpPr txBox="1"/>
          <p:nvPr/>
        </p:nvSpPr>
        <p:spPr>
          <a:xfrm>
            <a:off x="1163256" y="1998616"/>
            <a:ext cx="6172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Design Strategy: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integrate and work with: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 enforcement agencies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Municipal corporations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surveillance operators and emergency responders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642938" y="304800"/>
            <a:ext cx="804386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Model Innovation: Innovation related to the purpose and strategy</a:t>
            </a:r>
            <a:endParaRPr sz="28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93C18-B745-6E0D-2B31-1D88AB57C2B0}"/>
              </a:ext>
            </a:extLst>
          </p:cNvPr>
          <p:cNvSpPr txBox="1"/>
          <p:nvPr/>
        </p:nvSpPr>
        <p:spPr>
          <a:xfrm>
            <a:off x="1059083" y="2117913"/>
            <a:ext cx="65917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Strategy: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SaaS-Based Model: Cloud subscription for cities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B2G Contracts: State or municipal-level deployment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Custom Solutions: For schools, hospitals, metros, and airports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/>
          <p:nvPr/>
        </p:nvSpPr>
        <p:spPr>
          <a:xfrm>
            <a:off x="457200" y="609600"/>
            <a:ext cx="844373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Reason(s) for choosing </a:t>
            </a:r>
            <a:r>
              <a:rPr lang="en-US" sz="2800" b="1" i="0" u="sng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Velammal</a:t>
            </a: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College</a:t>
            </a: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HI</a:t>
            </a:r>
            <a:endParaRPr sz="2800" b="1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08787-9929-0ABC-2417-ED03C7A8B991}"/>
              </a:ext>
            </a:extLst>
          </p:cNvPr>
          <p:cNvSpPr txBox="1"/>
          <p:nvPr/>
        </p:nvSpPr>
        <p:spPr>
          <a:xfrm>
            <a:off x="659219" y="1868284"/>
            <a:ext cx="76660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R&amp;D environment in AI &amp; cybersecurity, with access to state-of-the-art labs, renowned faculty, and technical guidance.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record of incubating successful technology startups, particularly in socially impactful and deep-tech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industry connections and support networks, facilitating quicker prototyping, testing, and deployment in actual environments.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/>
        </p:nvSpPr>
        <p:spPr>
          <a:xfrm>
            <a:off x="305502" y="328612"/>
            <a:ext cx="815269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Estimation-Commercial/Technical/Financial viability</a:t>
            </a:r>
            <a:endParaRPr sz="28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1" name="Google Shape;151;p13"/>
          <p:cNvGraphicFramePr/>
          <p:nvPr>
            <p:extLst>
              <p:ext uri="{D42A27DB-BD31-4B8C-83A1-F6EECF244321}">
                <p14:modId xmlns:p14="http://schemas.microsoft.com/office/powerpoint/2010/main" val="94412126"/>
              </p:ext>
            </p:extLst>
          </p:nvPr>
        </p:nvGraphicFramePr>
        <p:xfrm>
          <a:off x="304799" y="2362200"/>
          <a:ext cx="8534400" cy="2753879"/>
        </p:xfrm>
        <a:graphic>
          <a:graphicData uri="http://schemas.openxmlformats.org/drawingml/2006/table">
            <a:tbl>
              <a:tblPr>
                <a:noFill/>
                <a:tableStyleId>{38745F96-1A90-4016-979C-CBCEEEB612B4}</a:tableStyleId>
              </a:tblPr>
              <a:tblGrid>
                <a:gridCol w="94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No </a:t>
                      </a:r>
                      <a:endParaRPr sz="2400" b="1" i="0" u="none" strike="noStrike" cap="non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Particulars </a:t>
                      </a:r>
                      <a:endParaRPr sz="1400" u="none" strike="noStrike" cap="none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Amount </a:t>
                      </a:r>
                      <a:endParaRPr sz="1400" u="none" strike="noStrike" cap="none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strike="noStrike" cap="none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Hardware &amp; machine usage charges</a:t>
                      </a:r>
                      <a:endParaRPr sz="1400" u="none" strike="noStrike" cap="none" dirty="0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3.5 </a:t>
                      </a:r>
                      <a:endParaRPr sz="1400" u="none" strike="noStrike" cap="none" dirty="0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strike="noStrike" cap="none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Raw materials, components &amp; utilities</a:t>
                      </a:r>
                      <a:endParaRPr sz="1400" u="none" strike="noStrike" cap="none" dirty="0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3.1</a:t>
                      </a:r>
                      <a:endParaRPr sz="1400" u="none" strike="noStrike" cap="none" dirty="0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strike="noStrike" cap="none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Testing, calibration &amp; setup charges</a:t>
                      </a:r>
                      <a:endParaRPr sz="1400" u="none" strike="noStrike" cap="none" dirty="0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3.0</a:t>
                      </a:r>
                      <a:endParaRPr sz="1400" u="none" strike="noStrike" cap="none" dirty="0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strike="noStrike" cap="none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Mentorship / Handholding support</a:t>
                      </a:r>
                      <a:endParaRPr sz="1400" u="none" strike="noStrike" cap="none" dirty="0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3.0</a:t>
                      </a:r>
                      <a:endParaRPr sz="1400" u="none" strike="noStrike" cap="none" dirty="0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strike="noStrike" cap="none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Travelling expenses &amp; other items</a:t>
                      </a:r>
                      <a:endParaRPr sz="1400" u="none" strike="noStrike" cap="none" dirty="0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2.0</a:t>
                      </a:r>
                      <a:endParaRPr sz="1400" u="none" strike="noStrike" cap="none" dirty="0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</a:t>
                      </a:r>
                      <a:endParaRPr sz="1400" u="none" strike="noStrike" cap="none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14.6 lakhs </a:t>
                      </a:r>
                      <a:endParaRPr sz="1400" u="none" strike="noStrike" cap="none" dirty="0"/>
                    </a:p>
                  </a:txBody>
                  <a:tcPr marL="8650" marR="8650" marT="86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154165" y="6149"/>
            <a:ext cx="8456435" cy="82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6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Schedule</a:t>
            </a:r>
            <a:endParaRPr sz="28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1234031140"/>
              </p:ext>
            </p:extLst>
          </p:nvPr>
        </p:nvGraphicFramePr>
        <p:xfrm>
          <a:off x="700087" y="1314453"/>
          <a:ext cx="7786700" cy="4929275"/>
        </p:xfrm>
        <a:graphic>
          <a:graphicData uri="http://schemas.openxmlformats.org/drawingml/2006/table">
            <a:tbl>
              <a:tblPr>
                <a:noFill/>
                <a:tableStyleId>{E11DE4D7-4C19-49E2-A1BF-242A4C5F5EE4}</a:tableStyleId>
              </a:tblPr>
              <a:tblGrid>
                <a:gridCol w="264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Period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 Plan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1st month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IN" sz="1400" dirty="0"/>
                        <a:t>Project initiation, team formation, requirement analysis</a:t>
                      </a:r>
                      <a:endParaRPr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2nd month 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IN" sz="1400" dirty="0"/>
                        <a:t>Data collection, AI model architecture planning</a:t>
                      </a:r>
                      <a:endParaRPr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3rd month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IN" sz="1400" dirty="0"/>
                        <a:t>Facial recognition training, surveillance feed setup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4th month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 sz="1400" dirty="0"/>
                        <a:t>Prototype development and initial model validation</a:t>
                      </a:r>
                      <a:endParaRPr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5th month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IN" sz="1400" dirty="0"/>
                        <a:t>FIR integration module development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6th month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 sz="1400" dirty="0"/>
                        <a:t>MVP rollout with alert system integration</a:t>
                      </a:r>
                      <a:endParaRPr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7th month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IN" sz="1400" dirty="0"/>
                        <a:t>Internal testing, police network simulation, UI enhancements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8th month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 sz="1400" dirty="0"/>
                        <a:t>Pilot test at a local station</a:t>
                      </a:r>
                      <a:endParaRPr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9th month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IN" sz="1400" dirty="0"/>
                        <a:t>Feedback collection, system tuning</a:t>
                      </a:r>
                      <a:endParaRPr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10th month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IN" sz="1400" dirty="0"/>
                        <a:t>Increased testing, performance optimization</a:t>
                      </a:r>
                      <a:endParaRPr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11th month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 sz="1400" dirty="0"/>
                        <a:t>Final checks, stakeholder training sessions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12th month </a:t>
                      </a:r>
                      <a:endParaRPr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r>
                        <a:rPr lang="en-US" sz="1400" dirty="0"/>
                        <a:t>System deployment readiness and complete documentation</a:t>
                      </a:r>
                      <a:endParaRPr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/>
        </p:nvSpPr>
        <p:spPr>
          <a:xfrm>
            <a:off x="201108" y="-248866"/>
            <a:ext cx="8531991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6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 of the Company/PI/Co PI details</a:t>
            </a:r>
            <a:endParaRPr sz="2800" b="1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452437" y="1183813"/>
            <a:ext cx="2362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 of the Company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452436" y="3606739"/>
            <a:ext cx="2362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 of the PI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2E1EA-A531-9638-E9C6-A82DD8EBE653}"/>
              </a:ext>
            </a:extLst>
          </p:cNvPr>
          <p:cNvSpPr txBox="1"/>
          <p:nvPr/>
        </p:nvSpPr>
        <p:spPr>
          <a:xfrm>
            <a:off x="2814636" y="1183813"/>
            <a:ext cx="61441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DigiALERT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Pvt. Ltd.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rapidly expanding international cybersecurity advisory company relied on by 500+ businesses,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DigiALERT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expert protection against cyber threats with sophisticated threat detection, advisory, and scalable security solutions.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7C383-5424-8AB5-39A1-F08E9DCC7B0E}"/>
              </a:ext>
            </a:extLst>
          </p:cNvPr>
          <p:cNvSpPr txBox="1"/>
          <p:nvPr/>
        </p:nvSpPr>
        <p:spPr>
          <a:xfrm>
            <a:off x="2814636" y="3622128"/>
            <a:ext cx="63293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SIBIKESH 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enthusiast and civic-tech entrepreneur interested in real-time face recognition for public security. Enthusiast of creating socially relevant solutions that harness the power of advanced technologies to enable smart policing and community safety.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>
            <a:off x="4267200" y="5638800"/>
            <a:ext cx="4495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YOU…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0" y="173355"/>
            <a:ext cx="9144000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699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2A3BF-0453-9158-3544-9F674BB065AE}"/>
              </a:ext>
            </a:extLst>
          </p:cNvPr>
          <p:cNvSpPr txBox="1"/>
          <p:nvPr/>
        </p:nvSpPr>
        <p:spPr>
          <a:xfrm>
            <a:off x="897038" y="1336750"/>
            <a:ext cx="7020046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Overview: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GuardianEye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 facial recognition system built using AI that is directly integrated into the FIR portal. It utilizes real-time surveillance streams to recognize and track missing persons effectively.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Need for Innovation: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 surveillance depends on a lot of manual monitoring, leading to latencies and lowered recovery success rates. There is an acute need for real-time automated tracking that enhances responsiveness and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495300" y="225708"/>
            <a:ext cx="81534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&amp; Branding: Innovation related to customer experience/Disadvantages of the existing system/Need for the Project</a:t>
            </a:r>
            <a:endParaRPr sz="2800" b="1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3D188-0F3B-3723-8137-7C49E776D4D8}"/>
              </a:ext>
            </a:extLst>
          </p:cNvPr>
          <p:cNvSpPr txBox="1"/>
          <p:nvPr/>
        </p:nvSpPr>
        <p:spPr>
          <a:xfrm>
            <a:off x="633714" y="1629469"/>
            <a:ext cx="750618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Experience: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automated, scalable, and proactive missing persons identification and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 in the Existing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checking of CCTV feeds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Time-delays in alert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integration of direct FIR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Opportunity: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human errors and delays through intelligent automation improves search effectiveness and public confidence.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42938" y="228600"/>
            <a:ext cx="807243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Ideation: Innovation related to product idea and Concept/Novelty (IPR)/Innovative value</a:t>
            </a:r>
            <a:endParaRPr sz="2800" b="1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47F4D-0016-1569-3361-342B7521E06A}"/>
              </a:ext>
            </a:extLst>
          </p:cNvPr>
          <p:cNvSpPr txBox="1"/>
          <p:nvPr/>
        </p:nvSpPr>
        <p:spPr>
          <a:xfrm>
            <a:off x="1001211" y="1752924"/>
            <a:ext cx="66265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Concept: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surveillance platform integrated with centralized FIR networks to enable authorities to follow missing persons without a hitch.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GuardianEye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India's first system to integrate live facial recognition with real-time FIR synchronization.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Property Status: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Copyright: Core software under consideration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Patent: Integration architecture under consideration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535962" y="384351"/>
            <a:ext cx="807207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of the Project Proposal/Explain how it is useful to society-</a:t>
            </a:r>
            <a:endParaRPr sz="2800" b="1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F4F16-1B59-CA7A-E2F7-E7FB150CD7BE}"/>
              </a:ext>
            </a:extLst>
          </p:cNvPr>
          <p:cNvSpPr txBox="1"/>
          <p:nvPr/>
        </p:nvSpPr>
        <p:spPr>
          <a:xfrm>
            <a:off x="972274" y="1690062"/>
            <a:ext cx="72804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and detect missing persons in real-time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Auto-initiate FIR search workflows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geo-tagged alerts to the concerned authorities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 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recovery rates, assists vulnerable groups (children, elderly, disabled), and increases the efficiency of law enforcement.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228600" y="228600"/>
            <a:ext cx="86868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Technology Details: Innovation related to the product functionality-Improve quality of life and provide convenience to living standards -  Mention whether Clean &amp; green energy initiative</a:t>
            </a:r>
            <a:endParaRPr sz="2800" b="1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645E6-A674-F27C-9455-6719661D8D94}"/>
              </a:ext>
            </a:extLst>
          </p:cNvPr>
          <p:cNvSpPr txBox="1"/>
          <p:nvPr/>
        </p:nvSpPr>
        <p:spPr>
          <a:xfrm>
            <a:off x="778398" y="2124239"/>
            <a:ext cx="80299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AI/ML: OpenCV,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 Secure, centralized missing persons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CCTV Integration: RTSP-compatible live feed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Hosting: Scalable deployment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public safety while lowering manual surveillance burden.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Indirectly supports sustainable urban digital infrastructure.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/>
          <p:nvPr/>
        </p:nvSpPr>
        <p:spPr>
          <a:xfrm>
            <a:off x="781291" y="434051"/>
            <a:ext cx="83058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Co-creation: Innovation related to the customer involvement</a:t>
            </a:r>
            <a:endParaRPr sz="2800" b="1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983A7-029D-0920-1DD4-F9BEAF957B15}"/>
              </a:ext>
            </a:extLst>
          </p:cNvPr>
          <p:cNvSpPr txBox="1"/>
          <p:nvPr/>
        </p:nvSpPr>
        <p:spPr>
          <a:xfrm>
            <a:off x="781291" y="2057654"/>
            <a:ext cx="6858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Collaboration: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Co-designed with the active participation of police departments and municipal officials to provide practical applicability.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Adoption: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alerts through SMS and email minimize reliance on trained operators and decrease training costs.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/>
        </p:nvSpPr>
        <p:spPr>
          <a:xfrm>
            <a:off x="371474" y="65515"/>
            <a:ext cx="8315325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Innovation: Innovation related to the corporate culture/Useful to  the society - Climate mitigation measures if applicable</a:t>
            </a:r>
            <a:endParaRPr sz="28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B0080-E1CC-FBFF-4F37-9DB72CDAA930}"/>
              </a:ext>
            </a:extLst>
          </p:cNvPr>
          <p:cNvSpPr txBox="1"/>
          <p:nvPr/>
        </p:nvSpPr>
        <p:spPr>
          <a:xfrm>
            <a:off x="960697" y="2028616"/>
            <a:ext cx="77261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Civic 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Strengthens safety infrastructure in smart 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emergency responsiveness for at-risk populations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Benefit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Families have quicker closures of missing persons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has a more intelligent, data-driven safety asset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/>
        </p:nvSpPr>
        <p:spPr>
          <a:xfrm>
            <a:off x="600074" y="437000"/>
            <a:ext cx="8239125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Entrepreneurship: Innovation related to through entrepreneurial thinking/ Reduce cost of living, product or process</a:t>
            </a:r>
            <a:endParaRPr sz="2800" b="1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7F939-3C94-0081-27D3-2A2E9034FC2D}"/>
              </a:ext>
            </a:extLst>
          </p:cNvPr>
          <p:cNvSpPr txBox="1"/>
          <p:nvPr/>
        </p:nvSpPr>
        <p:spPr>
          <a:xfrm>
            <a:off x="986741" y="2327572"/>
            <a:ext cx="76441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existing surveillance infrastructure—no far-reaching new hardware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Startup Value Proposition: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alignment with public–private partnership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adoption potential in smart city programs throughout India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953</Words>
  <Application>Microsoft Office PowerPoint</Application>
  <PresentationFormat>On-screen Show (4:3)</PresentationFormat>
  <Paragraphs>149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Arimo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Yuvaraj</dc:creator>
  <cp:lastModifiedBy>Sibikesh R</cp:lastModifiedBy>
  <cp:revision>2</cp:revision>
  <dcterms:created xsi:type="dcterms:W3CDTF">2006-08-16T00:00:00Z</dcterms:created>
  <dcterms:modified xsi:type="dcterms:W3CDTF">2025-08-03T07:10:48Z</dcterms:modified>
</cp:coreProperties>
</file>