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8" r:id="rId3"/>
    <p:sldId id="275" r:id="rId4"/>
    <p:sldId id="258" r:id="rId5"/>
    <p:sldId id="259" r:id="rId6"/>
    <p:sldId id="269" r:id="rId7"/>
    <p:sldId id="270" r:id="rId8"/>
    <p:sldId id="274" r:id="rId9"/>
    <p:sldId id="271" r:id="rId10"/>
    <p:sldId id="266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1f3f7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21f3f7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21f3f7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421f3f7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1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21f3f7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421f3f7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5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1f3f7d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421f3f7d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0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3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16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7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406700"/>
            <a:ext cx="3584100" cy="233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25" y="3882622"/>
            <a:ext cx="3751200" cy="2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000250" y="1975275"/>
            <a:ext cx="51435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95500" y="4037275"/>
            <a:ext cx="6753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10025" y="2360877"/>
            <a:ext cx="4124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3434016" y="1412475"/>
            <a:ext cx="22761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770467" y="3227325"/>
            <a:ext cx="3603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325" y="1491625"/>
            <a:ext cx="82386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 sz="11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73200"/>
            <a:ext cx="40128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83077" y="1573200"/>
            <a:ext cx="40128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325" y="1491625"/>
            <a:ext cx="41148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677900" y="1573200"/>
            <a:ext cx="57882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510025" y="1425825"/>
            <a:ext cx="41241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510025" y="2283926"/>
            <a:ext cx="4124100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57325" y="4258400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EF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91625"/>
            <a:ext cx="82386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79297" y="627749"/>
            <a:ext cx="68607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US" dirty="0"/>
              <a:t>To-Do List Application</a:t>
            </a:r>
            <a:endParaRPr dirty="0"/>
          </a:p>
        </p:txBody>
      </p:sp>
      <p:cxnSp>
        <p:nvCxnSpPr>
          <p:cNvPr id="55" name="Google Shape;55;p13"/>
          <p:cNvCxnSpPr/>
          <p:nvPr/>
        </p:nvCxnSpPr>
        <p:spPr>
          <a:xfrm>
            <a:off x="440434" y="2480418"/>
            <a:ext cx="83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6ED95DCC-1AE5-6538-71DB-B7215952B637}"/>
              </a:ext>
            </a:extLst>
          </p:cNvPr>
          <p:cNvSpPr txBox="1"/>
          <p:nvPr/>
        </p:nvSpPr>
        <p:spPr>
          <a:xfrm>
            <a:off x="3917794" y="3607853"/>
            <a:ext cx="4913339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2060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Team Information:</a:t>
            </a:r>
            <a:endParaRPr b="1" u="sng" dirty="0">
              <a:solidFill>
                <a:srgbClr val="002060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Jaya Chandu Mandava - 700733924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Venkata Lakshmi Sasank Tipparaju - 700738838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913900" y="1777050"/>
            <a:ext cx="315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</a:t>
            </a:r>
            <a:endParaRPr sz="6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8450" y="178464"/>
            <a:ext cx="8267100" cy="37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Agenda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Used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 Structure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Sample Screenshots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endParaRPr lang="en-US" sz="23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8450" y="178464"/>
            <a:ext cx="8267100" cy="482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 Features</a:t>
            </a:r>
            <a:r>
              <a:rPr lang="en"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 Registration and Login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 To-do’s dashboard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To-do’s / tasks Prioritization 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To-do’s/tasks are Organized with </a:t>
            </a:r>
            <a:r>
              <a:rPr lang="en-US" sz="23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due_date</a:t>
            </a: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 dashboard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CRUD operations (Task create, read, update and delete)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 mark complete once done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 categorize into personal or work related</a:t>
            </a:r>
          </a:p>
        </p:txBody>
      </p:sp>
    </p:spTree>
    <p:extLst>
      <p:ext uri="{BB962C8B-B14F-4D97-AF65-F5344CB8AC3E}">
        <p14:creationId xmlns:p14="http://schemas.microsoft.com/office/powerpoint/2010/main" val="11795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16971" y="1067322"/>
            <a:ext cx="8267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Frontend: 	PHP, CSS, Javascript, jQuery, Boostrap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Backend:	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Database:	MySQL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5" y="242825"/>
            <a:ext cx="2207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 diagram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163DD-E9F0-DBC8-5DCF-756301E2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2" y="676507"/>
            <a:ext cx="6176150" cy="43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4" y="242825"/>
            <a:ext cx="514559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Login/Registration – Sample Screenshot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006FA-E548-DBDD-81B0-9097F1E2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2" y="739928"/>
            <a:ext cx="8064572" cy="42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4" y="242825"/>
            <a:ext cx="30714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Dashboard - SS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EC370-9AE7-97E6-82EA-EEF315C5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9" y="781404"/>
            <a:ext cx="8229600" cy="4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2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4" y="242825"/>
            <a:ext cx="525710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Usage of Cookie, to display login duration -SS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56BF6-2C5E-1341-C9B5-1C441368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24" y="1083689"/>
            <a:ext cx="8380311" cy="27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4" y="242825"/>
            <a:ext cx="307146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Task- SS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F3151-EB95-8F7A-98CD-2FA9EC76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22" y="781404"/>
            <a:ext cx="5880844" cy="42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491"/>
      </p:ext>
    </p:extLst>
  </p:cSld>
  <p:clrMapOvr>
    <a:masterClrMapping/>
  </p:clrMapOvr>
</p:sld>
</file>

<file path=ppt/theme/theme1.xml><?xml version="1.0" encoding="utf-8"?>
<a:theme xmlns:a="http://schemas.openxmlformats.org/drawingml/2006/main" name="Product Positioning Infographics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D2DEFF"/>
      </a:lt2>
      <a:accent1>
        <a:srgbClr val="8399FE"/>
      </a:accent1>
      <a:accent2>
        <a:srgbClr val="00D890"/>
      </a:accent2>
      <a:accent3>
        <a:srgbClr val="02FFB3"/>
      </a:accent3>
      <a:accent4>
        <a:srgbClr val="FF5BA8"/>
      </a:accent4>
      <a:accent5>
        <a:srgbClr val="FFA8CF"/>
      </a:accent5>
      <a:accent6>
        <a:srgbClr val="FFDB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133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Extra Condensed</vt:lpstr>
      <vt:lpstr>Arial</vt:lpstr>
      <vt:lpstr>Fira Sans Extra Condensed SemiBold</vt:lpstr>
      <vt:lpstr>Roboto</vt:lpstr>
      <vt:lpstr>Product Positioning Infographics by Slidesgo</vt:lpstr>
      <vt:lpstr>To-Do List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Application (CMS)</dc:title>
  <cp:lastModifiedBy>Sasank Tipparaju</cp:lastModifiedBy>
  <cp:revision>27</cp:revision>
  <dcterms:modified xsi:type="dcterms:W3CDTF">2022-12-08T18:43:16Z</dcterms:modified>
</cp:coreProperties>
</file>