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8" r:id="rId4"/>
    <p:sldId id="258" r:id="rId5"/>
    <p:sldId id="259" r:id="rId6"/>
    <p:sldId id="267" r:id="rId7"/>
    <p:sldId id="266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SemiBold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21f3f7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421f3f7d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21f3f7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421f3f7d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1f3f7d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421f3f7d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1f3f7d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21f3f7da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21f3f7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21f3f7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406700"/>
            <a:ext cx="3584100" cy="233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25" y="3882622"/>
            <a:ext cx="3751200" cy="2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000250" y="1975275"/>
            <a:ext cx="51435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195500" y="4037275"/>
            <a:ext cx="67530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325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10025" y="2360877"/>
            <a:ext cx="4124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2"/>
          </p:nvPr>
        </p:nvSpPr>
        <p:spPr>
          <a:xfrm>
            <a:off x="3434016" y="1412475"/>
            <a:ext cx="2276100" cy="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770467" y="3227325"/>
            <a:ext cx="36033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325" y="1491625"/>
            <a:ext cx="8238600" cy="3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  <a:defRPr sz="11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325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73200"/>
            <a:ext cx="40128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83077" y="1573200"/>
            <a:ext cx="40128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325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325" y="1491625"/>
            <a:ext cx="41148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325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677900" y="1573200"/>
            <a:ext cx="5788200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510025" y="1425825"/>
            <a:ext cx="41241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510025" y="2283926"/>
            <a:ext cx="4124100" cy="19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57325" y="4258400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EF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325" y="411475"/>
            <a:ext cx="8238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91625"/>
            <a:ext cx="8238600" cy="3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01600" y="1101900"/>
            <a:ext cx="6860700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Blog Application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(CMS)</a:t>
            </a:r>
            <a:endParaRPr dirty="0"/>
          </a:p>
        </p:txBody>
      </p:sp>
      <p:cxnSp>
        <p:nvCxnSpPr>
          <p:cNvPr id="55" name="Google Shape;55;p13"/>
          <p:cNvCxnSpPr/>
          <p:nvPr/>
        </p:nvCxnSpPr>
        <p:spPr>
          <a:xfrm>
            <a:off x="536600" y="3431988"/>
            <a:ext cx="839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560875" y="143275"/>
            <a:ext cx="1845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Group 02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38450" y="178464"/>
            <a:ext cx="82671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Team Information:</a:t>
            </a:r>
            <a:endParaRPr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Chandbabu</a:t>
            </a: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Shaik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Jeevan </a:t>
            </a:r>
            <a:r>
              <a:rPr lang="en-US" sz="23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Kommula</a:t>
            </a:r>
            <a:endParaRPr lang="en-US" sz="23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Shameer</a:t>
            </a: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Shaik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Venkata Lakshmi Sasank Tipparaju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38450" y="178464"/>
            <a:ext cx="8267100" cy="482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Application Features:</a:t>
            </a:r>
            <a:endParaRPr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User Registration and Login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All stories dashboard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Blog/Story searching  and pagination 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CRUD operations (Blog/Story create, read, update and delete)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 create post with images and edit user profile to upload picture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Liking  stories and adding stories  to the Reading list</a:t>
            </a: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-US" sz="23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Commenting  on the story with rating </a:t>
            </a:r>
          </a:p>
        </p:txBody>
      </p:sp>
    </p:spTree>
    <p:extLst>
      <p:ext uri="{BB962C8B-B14F-4D97-AF65-F5344CB8AC3E}">
        <p14:creationId xmlns:p14="http://schemas.microsoft.com/office/powerpoint/2010/main" val="41241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616971" y="1067322"/>
            <a:ext cx="82671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Technologies Used: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3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Frontend: 	ReactJs, CSS, 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Backend:	Nodejs, ExpressJs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Database:	MongoDB</a:t>
            </a:r>
            <a:endParaRPr sz="23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74625" y="242825"/>
            <a:ext cx="2207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 diagram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888E1-77EA-7C12-C80B-900B47D3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9" y="783000"/>
            <a:ext cx="7704488" cy="43209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67869-7A03-E7A0-7CAC-CE91C5C3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8" y="998867"/>
            <a:ext cx="8028878" cy="31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7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913900" y="1777050"/>
            <a:ext cx="315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 you</a:t>
            </a:r>
            <a:endParaRPr sz="6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duct Positioning Infographics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D2DEFF"/>
      </a:lt2>
      <a:accent1>
        <a:srgbClr val="8399FE"/>
      </a:accent1>
      <a:accent2>
        <a:srgbClr val="00D890"/>
      </a:accent2>
      <a:accent3>
        <a:srgbClr val="02FFB3"/>
      </a:accent3>
      <a:accent4>
        <a:srgbClr val="FF5BA8"/>
      </a:accent4>
      <a:accent5>
        <a:srgbClr val="FFA8CF"/>
      </a:accent5>
      <a:accent6>
        <a:srgbClr val="FFDB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108</Words>
  <Application>Microsoft Office PowerPoint</Application>
  <PresentationFormat>On-screen Show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Extra Condensed SemiBold</vt:lpstr>
      <vt:lpstr>Arial</vt:lpstr>
      <vt:lpstr>Fira Sans Extra Condensed</vt:lpstr>
      <vt:lpstr>Roboto</vt:lpstr>
      <vt:lpstr>Product Positioning Infographics by Slidesgo</vt:lpstr>
      <vt:lpstr>Blog Application (CMS)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Application (CMS)</dc:title>
  <cp:lastModifiedBy>Sasank Tipparaju</cp:lastModifiedBy>
  <cp:revision>4</cp:revision>
  <dcterms:modified xsi:type="dcterms:W3CDTF">2022-12-08T04:19:00Z</dcterms:modified>
</cp:coreProperties>
</file>