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22aa458e7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422aa458e7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a1e6d950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4a1e6d950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5677d36d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5677d36d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677d36d2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5677d36d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677d36d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5677d36d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4a1544ec6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4a1544ec6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a1544ec6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4a1544ec6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4a1544ec6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4a1544ec6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a1544ec6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4a1544ec6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a1544ec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4a1544ec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a1544ec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4a1544ec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a1544ec6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4a1544ec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a1544ec6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4a1544ec6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a1e6d950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a1e6d950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a1544ec6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4a1544ec6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4a1e6d950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4a1e6d950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a1e6d950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4a1e6d950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500"/>
              <a:buFont typeface="Calibri"/>
              <a:buNone/>
            </a:pPr>
            <a:r>
              <a:rPr lang="en-GB"/>
              <a:t>Application of Graph Signal Processing Tools for fMRI Signal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751" y="356936"/>
            <a:ext cx="7807200" cy="4429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 Obtained using Correlation Analysis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 rotWithShape="1">
          <a:blip r:embed="rId3">
            <a:alphaModFix/>
          </a:blip>
          <a:srcRect b="9985" l="33809" r="30054" t="3186"/>
          <a:stretch/>
        </p:blipFill>
        <p:spPr>
          <a:xfrm>
            <a:off x="3113775" y="1115925"/>
            <a:ext cx="3067651" cy="35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 Obtained using Node Similarity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5"/>
          <p:cNvPicPr preferRelativeResize="0"/>
          <p:nvPr/>
        </p:nvPicPr>
        <p:blipFill rotWithShape="1">
          <a:blip r:embed="rId3">
            <a:alphaModFix/>
          </a:blip>
          <a:srcRect b="9467" l="31784" r="27982" t="3196"/>
          <a:stretch/>
        </p:blipFill>
        <p:spPr>
          <a:xfrm>
            <a:off x="518975" y="1026400"/>
            <a:ext cx="3678874" cy="385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5"/>
          <p:cNvSpPr txBox="1"/>
          <p:nvPr/>
        </p:nvSpPr>
        <p:spPr>
          <a:xfrm>
            <a:off x="784200" y="4197825"/>
            <a:ext cx="92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TIME 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7" name="Google Shape;217;p25"/>
          <p:cNvPicPr preferRelativeResize="0"/>
          <p:nvPr/>
        </p:nvPicPr>
        <p:blipFill rotWithShape="1">
          <a:blip r:embed="rId4">
            <a:alphaModFix/>
          </a:blip>
          <a:srcRect b="9782" l="32008" r="27759" t="2873"/>
          <a:stretch/>
        </p:blipFill>
        <p:spPr>
          <a:xfrm>
            <a:off x="4814175" y="1026388"/>
            <a:ext cx="3678874" cy="385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5"/>
          <p:cNvSpPr txBox="1"/>
          <p:nvPr/>
        </p:nvSpPr>
        <p:spPr>
          <a:xfrm>
            <a:off x="5339550" y="4290100"/>
            <a:ext cx="10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TIME 100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 Obtained using Spectral Templates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6"/>
          <p:cNvPicPr preferRelativeResize="0"/>
          <p:nvPr/>
        </p:nvPicPr>
        <p:blipFill rotWithShape="1">
          <a:blip r:embed="rId3">
            <a:alphaModFix/>
          </a:blip>
          <a:srcRect b="8256" l="33169" r="29876" t="3621"/>
          <a:stretch/>
        </p:blipFill>
        <p:spPr>
          <a:xfrm>
            <a:off x="2664000" y="1079925"/>
            <a:ext cx="3379027" cy="38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Ground Truth</a:t>
            </a:r>
            <a:endParaRPr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Scale Labels obtained </a:t>
            </a:r>
            <a:r>
              <a:rPr lang="en-GB"/>
              <a:t>from the subjects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Learn the emotion for each scale given using 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Literature review (field knowledge) of the emotion to graph correspondence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Interpretation from GT</a:t>
            </a:r>
            <a:endParaRPr/>
          </a:p>
        </p:txBody>
      </p:sp>
      <p:sp>
        <p:nvSpPr>
          <p:cNvPr id="237" name="Google Shape;237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0000"/>
                </a:solidFill>
              </a:rPr>
              <a:t>Have to figure out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Suggestions for In-Region Voxel Combination</a:t>
            </a:r>
            <a:endParaRPr/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Simple Averaging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Max Pooling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Weighted Averaging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Using Neural Networks/Activation Networks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Using Field Knowledge on Voxel function and location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 and Doubts</a:t>
            </a:r>
            <a:endParaRPr/>
          </a:p>
        </p:txBody>
      </p:sp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Char char="●"/>
            </a:pPr>
            <a:r>
              <a:rPr lang="en-GB">
                <a:solidFill>
                  <a:srgbClr val="FF0000"/>
                </a:solidFill>
              </a:rPr>
              <a:t>Interpretation from Ground Truth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Char char="●"/>
            </a:pPr>
            <a:r>
              <a:rPr lang="en-GB">
                <a:solidFill>
                  <a:srgbClr val="FF0000"/>
                </a:solidFill>
              </a:rPr>
              <a:t>Weighted Averaging Function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Char char="●"/>
            </a:pPr>
            <a:r>
              <a:rPr lang="en-GB">
                <a:solidFill>
                  <a:srgbClr val="FF0000"/>
                </a:solidFill>
              </a:rPr>
              <a:t>Papers on general graphs for connectomes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Points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257 Timestamps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Data point for every 2 seconds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Time-series data obtained for every voxel in the whole brain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Number of voxels per regions is given in .mat files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NxM matrix with N being timestamps, M being number of voxels in that region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 Description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30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Approach</a:t>
            </a:r>
            <a:r>
              <a:rPr lang="en-GB"/>
              <a:t> 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Take voxels of one region and find a function which can map all these time series data to one time series vector.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Nodes are the regions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Edges are learnt over the graph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Edge weights are also learnt over the graph using graph learning techniques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Approach 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Take all voxels of one region and find a function which can map all these time series data to X time series vectors making NxM into NxX matrix of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Nodes are the newly made voxels (let’s call them sub-regions)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Edges are learnt over the graph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Edge weights are also learnt over the graph using graph learning techniques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Important Regions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272" y="1151500"/>
            <a:ext cx="6619449" cy="37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 Learning Constraints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037" y="1307850"/>
            <a:ext cx="809012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086" y="196875"/>
            <a:ext cx="7238440" cy="474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 Learning Methods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50" y="1040675"/>
            <a:ext cx="6766150" cy="38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50" y="416113"/>
            <a:ext cx="8753500" cy="431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49" y="1567549"/>
            <a:ext cx="8365675" cy="25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