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1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Kh1xr5SDjI13mKMuPd35AuC9DG4vDss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78E5-5098-4609-8415-F1A5B45D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78422"/>
          </a:xfrm>
        </p:spPr>
        <p:txBody>
          <a:bodyPr/>
          <a:lstStyle/>
          <a:p>
            <a:r>
              <a:rPr lang="en-US" dirty="0"/>
              <a:t>Smart Home</a:t>
            </a:r>
            <a:br>
              <a:rPr lang="en-US" dirty="0"/>
            </a:br>
            <a:r>
              <a:rPr lang="en-US" sz="2400" dirty="0"/>
              <a:t>Iot final project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FC907-5698-49B1-81C6-5221F64E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975652"/>
            <a:ext cx="7315200" cy="16089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Abhishek Chawla: 2019102020</a:t>
            </a:r>
          </a:p>
          <a:p>
            <a:r>
              <a:rPr lang="en-US" dirty="0"/>
              <a:t>Pragya Singhal: 2019112001</a:t>
            </a:r>
          </a:p>
          <a:p>
            <a:r>
              <a:rPr lang="en-US" dirty="0"/>
              <a:t>Pranjali Pathre: 2019112002</a:t>
            </a:r>
          </a:p>
          <a:p>
            <a:r>
              <a:rPr lang="en-US" dirty="0"/>
              <a:t>Sasanka GRS: 2019112017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6771-F5CD-469B-A589-D010F90A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7141-967B-4C1C-89B9-5DC9C070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https://drive.google.com/file/d/1tKh1xr5SDjI13mKMuPd35AuC9DG4vDss/view?usp=sharing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18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A781-D85C-467D-9B8A-EAE764A1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8EE8-1152-4B9A-A91D-6F926ED1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motive behind this project is to create a system where we can access the devices in one part of the world from any other place and save energy wherever we can!!</a:t>
            </a:r>
          </a:p>
          <a:p>
            <a:r>
              <a:rPr lang="en-US" dirty="0"/>
              <a:t>IoT has given the world the strength to make smart technologies and we here at IIIT Hyderabad are trying to make one such :)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2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DEAA-F589-46CC-94CD-4F8FCB6F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elements of our project…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17E6-3B59-4476-B68C-F8544E8F8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Security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79DD-BF9C-49C9-94A6-813AE736C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element has 2 sub-parts which are designed as a part of the long-distance project - one is the Smart Intruder alert and other is the Smart door lock.</a:t>
            </a:r>
          </a:p>
          <a:p>
            <a:r>
              <a:rPr lang="en-US" dirty="0"/>
              <a:t>Smart intruder alert – The owner will get an alert as soon as an intruder is sensed.</a:t>
            </a:r>
          </a:p>
          <a:p>
            <a:r>
              <a:rPr lang="en-US" dirty="0"/>
              <a:t>Smart door lock – The owner can open or close the door from any part of the world.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2EC5-E845-4967-9A08-31D8B37A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Smart Street Lights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E2E39-622F-41CF-A06D-1A5A3229F8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smart street lights technology is build to save energy. </a:t>
            </a:r>
          </a:p>
          <a:p>
            <a:r>
              <a:rPr lang="en-US" dirty="0"/>
              <a:t>The street lights will be alternatively labelled as even/odd batch and only one out of them will glow at a time.</a:t>
            </a:r>
          </a:p>
          <a:p>
            <a:r>
              <a:rPr lang="en-US" dirty="0"/>
              <a:t>As soon as the temperature of one batch of lights goes past a specific value, that batch will be automatically switch off and other will glow.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19555-E844-4216-8169-EBA6D024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6237"/>
            <a:ext cx="108966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A9F0-A80B-48D6-B663-2B6BADD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CC6-8BEA-43A8-9124-85129982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initially thought of making a smart railway track but because it was a trivial project and didn’t account for a good project, we changed it to the smart security system :)</a:t>
            </a:r>
          </a:p>
          <a:p>
            <a:r>
              <a:rPr lang="en-US" dirty="0"/>
              <a:t>We have worked together on all the aspects and here’s our demo to the Final Project….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1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CB13-7835-46B6-8848-06AB4A51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F757B-529F-4C72-BEB8-F8B514309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35430"/>
            <a:ext cx="7315200" cy="37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1661-68AF-47E6-AA35-A5DC2C9D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FB65B-A964-478E-A636-A487CB18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47837"/>
            <a:ext cx="7315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F881-1BA4-4380-951D-9117F6AB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5D2EA-B64F-4756-8829-3A73D023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5355"/>
            <a:ext cx="7315200" cy="49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7FB4-22BD-4818-8B90-61DAE79E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123F-8C4F-4DE8-97B6-D6BF0B6D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47837"/>
            <a:ext cx="7315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31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</TotalTime>
  <Words>295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Smart Home Iot final project</vt:lpstr>
      <vt:lpstr>Motive</vt:lpstr>
      <vt:lpstr>The two elements of our project…</vt:lpstr>
      <vt:lpstr>PowerPoint Presentation</vt:lpstr>
      <vt:lpstr>Timeline</vt:lpstr>
      <vt:lpstr>Hardware</vt:lpstr>
      <vt:lpstr>Hardware</vt:lpstr>
      <vt:lpstr>Hardware</vt:lpstr>
      <vt:lpstr>Hardware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Iot final project</dc:title>
  <dc:creator>deepineer75@gmail.com</dc:creator>
  <cp:lastModifiedBy>sasanka grs</cp:lastModifiedBy>
  <cp:revision>9</cp:revision>
  <dcterms:created xsi:type="dcterms:W3CDTF">2020-10-01T12:58:13Z</dcterms:created>
  <dcterms:modified xsi:type="dcterms:W3CDTF">2020-10-02T01:06:16Z</dcterms:modified>
</cp:coreProperties>
</file>