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>
      <p:cViewPr>
        <p:scale>
          <a:sx n="92" d="100"/>
          <a:sy n="92" d="100"/>
        </p:scale>
        <p:origin x="15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1F9C9-094B-4ECC-9527-A7DCB8D679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1E32A3-44B2-4349-915F-A6A89D69C4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iPhone Screen tracking</a:t>
          </a:r>
        </a:p>
      </dgm:t>
    </dgm:pt>
    <dgm:pt modelId="{4C7F4CE4-87C2-4E07-86A3-C7628B54A0FB}" type="parTrans" cxnId="{03CCFCCA-921A-4E25-8777-23F31C67CA78}">
      <dgm:prSet/>
      <dgm:spPr/>
      <dgm:t>
        <a:bodyPr/>
        <a:lstStyle/>
        <a:p>
          <a:endParaRPr lang="en-US"/>
        </a:p>
      </dgm:t>
    </dgm:pt>
    <dgm:pt modelId="{D7E6928D-81F4-4B55-8C9E-9D0C97F24BEF}" type="sibTrans" cxnId="{03CCFCCA-921A-4E25-8777-23F31C67CA78}">
      <dgm:prSet/>
      <dgm:spPr/>
      <dgm:t>
        <a:bodyPr/>
        <a:lstStyle/>
        <a:p>
          <a:endParaRPr lang="en-US"/>
        </a:p>
      </dgm:t>
    </dgm:pt>
    <dgm:pt modelId="{5D664761-4679-4428-9055-48487E7650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Good old fashion alarm clocks**</a:t>
          </a:r>
        </a:p>
      </dgm:t>
    </dgm:pt>
    <dgm:pt modelId="{1E5B49E0-85EA-4BE0-8CED-059DFED393F9}" type="parTrans" cxnId="{87DEAB29-27D4-46CB-912F-91E0035A6C7A}">
      <dgm:prSet/>
      <dgm:spPr/>
      <dgm:t>
        <a:bodyPr/>
        <a:lstStyle/>
        <a:p>
          <a:endParaRPr lang="en-US"/>
        </a:p>
      </dgm:t>
    </dgm:pt>
    <dgm:pt modelId="{3E1CC97A-0415-4C8F-BF8E-CF92B656D197}" type="sibTrans" cxnId="{87DEAB29-27D4-46CB-912F-91E0035A6C7A}">
      <dgm:prSet/>
      <dgm:spPr/>
      <dgm:t>
        <a:bodyPr/>
        <a:lstStyle/>
        <a:p>
          <a:endParaRPr lang="en-US"/>
        </a:p>
      </dgm:t>
    </dgm:pt>
    <dgm:pt modelId="{44D5787B-BB5A-4BBF-92F1-1298D1304F43}" type="pres">
      <dgm:prSet presAssocID="{3E21F9C9-094B-4ECC-9527-A7DCB8D67971}" presName="root" presStyleCnt="0">
        <dgm:presLayoutVars>
          <dgm:dir/>
          <dgm:resizeHandles val="exact"/>
        </dgm:presLayoutVars>
      </dgm:prSet>
      <dgm:spPr/>
    </dgm:pt>
    <dgm:pt modelId="{82A98A79-41A3-4761-AF5E-71340663A337}" type="pres">
      <dgm:prSet presAssocID="{0B1E32A3-44B2-4349-915F-A6A89D69C405}" presName="compNode" presStyleCnt="0"/>
      <dgm:spPr/>
    </dgm:pt>
    <dgm:pt modelId="{C6C799CA-F3C7-48A4-AFED-C473995FD3E0}" type="pres">
      <dgm:prSet presAssocID="{0B1E32A3-44B2-4349-915F-A6A89D69C405}" presName="iconBgRect" presStyleLbl="bgShp" presStyleIdx="0" presStyleCnt="2"/>
      <dgm:spPr/>
    </dgm:pt>
    <dgm:pt modelId="{528FBEBE-4C89-445B-8E96-747754553094}" type="pres">
      <dgm:prSet presAssocID="{0B1E32A3-44B2-4349-915F-A6A89D69C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7F0EF34-64C7-4065-A532-15612E436C3A}" type="pres">
      <dgm:prSet presAssocID="{0B1E32A3-44B2-4349-915F-A6A89D69C405}" presName="spaceRect" presStyleCnt="0"/>
      <dgm:spPr/>
    </dgm:pt>
    <dgm:pt modelId="{C2CBC4F6-83CE-4757-AF3E-8B270F58A324}" type="pres">
      <dgm:prSet presAssocID="{0B1E32A3-44B2-4349-915F-A6A89D69C405}" presName="textRect" presStyleLbl="revTx" presStyleIdx="0" presStyleCnt="2">
        <dgm:presLayoutVars>
          <dgm:chMax val="1"/>
          <dgm:chPref val="1"/>
        </dgm:presLayoutVars>
      </dgm:prSet>
      <dgm:spPr/>
    </dgm:pt>
    <dgm:pt modelId="{F972216C-EAAE-4900-A145-E794691645A2}" type="pres">
      <dgm:prSet presAssocID="{D7E6928D-81F4-4B55-8C9E-9D0C97F24BEF}" presName="sibTrans" presStyleCnt="0"/>
      <dgm:spPr/>
    </dgm:pt>
    <dgm:pt modelId="{258F2F94-AFAC-4692-A04E-8FC7850E9ADB}" type="pres">
      <dgm:prSet presAssocID="{5D664761-4679-4428-9055-48487E765087}" presName="compNode" presStyleCnt="0"/>
      <dgm:spPr/>
    </dgm:pt>
    <dgm:pt modelId="{5ABA82E9-25EB-425E-9501-2E510DE7E28E}" type="pres">
      <dgm:prSet presAssocID="{5D664761-4679-4428-9055-48487E765087}" presName="iconBgRect" presStyleLbl="bgShp" presStyleIdx="1" presStyleCnt="2"/>
      <dgm:spPr/>
    </dgm:pt>
    <dgm:pt modelId="{DC7233DF-5DF8-4AAB-8D49-D80052B1CA06}" type="pres">
      <dgm:prSet presAssocID="{5D664761-4679-4428-9055-48487E7650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04849A2-562F-428E-A859-3A8A7965D7C4}" type="pres">
      <dgm:prSet presAssocID="{5D664761-4679-4428-9055-48487E765087}" presName="spaceRect" presStyleCnt="0"/>
      <dgm:spPr/>
    </dgm:pt>
    <dgm:pt modelId="{D334A2DE-2740-44C7-99B7-C26EBEE4A700}" type="pres">
      <dgm:prSet presAssocID="{5D664761-4679-4428-9055-48487E76508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726427-DE81-3346-B6A5-92696877A848}" type="presOf" srcId="{3E21F9C9-094B-4ECC-9527-A7DCB8D67971}" destId="{44D5787B-BB5A-4BBF-92F1-1298D1304F43}" srcOrd="0" destOrd="0" presId="urn:microsoft.com/office/officeart/2018/5/layout/IconCircleLabelList"/>
    <dgm:cxn modelId="{87DEAB29-27D4-46CB-912F-91E0035A6C7A}" srcId="{3E21F9C9-094B-4ECC-9527-A7DCB8D67971}" destId="{5D664761-4679-4428-9055-48487E765087}" srcOrd="1" destOrd="0" parTransId="{1E5B49E0-85EA-4BE0-8CED-059DFED393F9}" sibTransId="{3E1CC97A-0415-4C8F-BF8E-CF92B656D197}"/>
    <dgm:cxn modelId="{CFE3477D-19F3-634F-A66B-6130D01E77FE}" type="presOf" srcId="{0B1E32A3-44B2-4349-915F-A6A89D69C405}" destId="{C2CBC4F6-83CE-4757-AF3E-8B270F58A324}" srcOrd="0" destOrd="0" presId="urn:microsoft.com/office/officeart/2018/5/layout/IconCircleLabelList"/>
    <dgm:cxn modelId="{222687C1-F2F4-4348-A355-0B319F7BEC5D}" type="presOf" srcId="{5D664761-4679-4428-9055-48487E765087}" destId="{D334A2DE-2740-44C7-99B7-C26EBEE4A700}" srcOrd="0" destOrd="0" presId="urn:microsoft.com/office/officeart/2018/5/layout/IconCircleLabelList"/>
    <dgm:cxn modelId="{03CCFCCA-921A-4E25-8777-23F31C67CA78}" srcId="{3E21F9C9-094B-4ECC-9527-A7DCB8D67971}" destId="{0B1E32A3-44B2-4349-915F-A6A89D69C405}" srcOrd="0" destOrd="0" parTransId="{4C7F4CE4-87C2-4E07-86A3-C7628B54A0FB}" sibTransId="{D7E6928D-81F4-4B55-8C9E-9D0C97F24BEF}"/>
    <dgm:cxn modelId="{D1CCF3DA-162A-A647-B062-FBD61F013565}" type="presParOf" srcId="{44D5787B-BB5A-4BBF-92F1-1298D1304F43}" destId="{82A98A79-41A3-4761-AF5E-71340663A337}" srcOrd="0" destOrd="0" presId="urn:microsoft.com/office/officeart/2018/5/layout/IconCircleLabelList"/>
    <dgm:cxn modelId="{7572EDCD-DD0C-334B-9F02-279B2299FFB7}" type="presParOf" srcId="{82A98A79-41A3-4761-AF5E-71340663A337}" destId="{C6C799CA-F3C7-48A4-AFED-C473995FD3E0}" srcOrd="0" destOrd="0" presId="urn:microsoft.com/office/officeart/2018/5/layout/IconCircleLabelList"/>
    <dgm:cxn modelId="{2A86DFCF-2431-D240-9EB1-89CA88F84309}" type="presParOf" srcId="{82A98A79-41A3-4761-AF5E-71340663A337}" destId="{528FBEBE-4C89-445B-8E96-747754553094}" srcOrd="1" destOrd="0" presId="urn:microsoft.com/office/officeart/2018/5/layout/IconCircleLabelList"/>
    <dgm:cxn modelId="{59FD5F70-808F-8345-BB4D-8CC23BF20609}" type="presParOf" srcId="{82A98A79-41A3-4761-AF5E-71340663A337}" destId="{07F0EF34-64C7-4065-A532-15612E436C3A}" srcOrd="2" destOrd="0" presId="urn:microsoft.com/office/officeart/2018/5/layout/IconCircleLabelList"/>
    <dgm:cxn modelId="{208EF141-FDCD-3B45-BBB6-6770CAD8D86F}" type="presParOf" srcId="{82A98A79-41A3-4761-AF5E-71340663A337}" destId="{C2CBC4F6-83CE-4757-AF3E-8B270F58A324}" srcOrd="3" destOrd="0" presId="urn:microsoft.com/office/officeart/2018/5/layout/IconCircleLabelList"/>
    <dgm:cxn modelId="{0A8B432A-7B21-4348-858F-4C7326F400B8}" type="presParOf" srcId="{44D5787B-BB5A-4BBF-92F1-1298D1304F43}" destId="{F972216C-EAAE-4900-A145-E794691645A2}" srcOrd="1" destOrd="0" presId="urn:microsoft.com/office/officeart/2018/5/layout/IconCircleLabelList"/>
    <dgm:cxn modelId="{CD7026A8-2754-9240-8244-E1607CD64324}" type="presParOf" srcId="{44D5787B-BB5A-4BBF-92F1-1298D1304F43}" destId="{258F2F94-AFAC-4692-A04E-8FC7850E9ADB}" srcOrd="2" destOrd="0" presId="urn:microsoft.com/office/officeart/2018/5/layout/IconCircleLabelList"/>
    <dgm:cxn modelId="{B0D5325D-71A3-BD4A-B3F8-D76C13E76160}" type="presParOf" srcId="{258F2F94-AFAC-4692-A04E-8FC7850E9ADB}" destId="{5ABA82E9-25EB-425E-9501-2E510DE7E28E}" srcOrd="0" destOrd="0" presId="urn:microsoft.com/office/officeart/2018/5/layout/IconCircleLabelList"/>
    <dgm:cxn modelId="{10601ACD-FC3D-3E4D-98E1-4B74AFE1C1BD}" type="presParOf" srcId="{258F2F94-AFAC-4692-A04E-8FC7850E9ADB}" destId="{DC7233DF-5DF8-4AAB-8D49-D80052B1CA06}" srcOrd="1" destOrd="0" presId="urn:microsoft.com/office/officeart/2018/5/layout/IconCircleLabelList"/>
    <dgm:cxn modelId="{0D1D92C8-CA1D-A34F-B4CE-6A2501E625F9}" type="presParOf" srcId="{258F2F94-AFAC-4692-A04E-8FC7850E9ADB}" destId="{704849A2-562F-428E-A859-3A8A7965D7C4}" srcOrd="2" destOrd="0" presId="urn:microsoft.com/office/officeart/2018/5/layout/IconCircleLabelList"/>
    <dgm:cxn modelId="{3DD69E49-F26F-434E-BB7D-44E6E42CF957}" type="presParOf" srcId="{258F2F94-AFAC-4692-A04E-8FC7850E9ADB}" destId="{D334A2DE-2740-44C7-99B7-C26EBEE4A7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99CA-F3C7-48A4-AFED-C473995FD3E0}">
      <dsp:nvSpPr>
        <dsp:cNvPr id="0" name=""/>
        <dsp:cNvSpPr/>
      </dsp:nvSpPr>
      <dsp:spPr>
        <a:xfrm>
          <a:off x="592386" y="123642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FBEBE-4C89-445B-8E96-747754553094}">
      <dsp:nvSpPr>
        <dsp:cNvPr id="0" name=""/>
        <dsp:cNvSpPr/>
      </dsp:nvSpPr>
      <dsp:spPr>
        <a:xfrm>
          <a:off x="979948" y="162398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BC4F6-83CE-4757-AF3E-8B270F58A324}">
      <dsp:nvSpPr>
        <dsp:cNvPr id="0" name=""/>
        <dsp:cNvSpPr/>
      </dsp:nvSpPr>
      <dsp:spPr>
        <a:xfrm>
          <a:off x="11042" y="362142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iPhone Screen tracking</a:t>
          </a:r>
        </a:p>
      </dsp:txBody>
      <dsp:txXfrm>
        <a:off x="11042" y="3621420"/>
        <a:ext cx="2981250" cy="720000"/>
      </dsp:txXfrm>
    </dsp:sp>
    <dsp:sp modelId="{5ABA82E9-25EB-425E-9501-2E510DE7E28E}">
      <dsp:nvSpPr>
        <dsp:cNvPr id="0" name=""/>
        <dsp:cNvSpPr/>
      </dsp:nvSpPr>
      <dsp:spPr>
        <a:xfrm>
          <a:off x="4095355" y="1236420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233DF-5DF8-4AAB-8D49-D80052B1CA06}">
      <dsp:nvSpPr>
        <dsp:cNvPr id="0" name=""/>
        <dsp:cNvSpPr/>
      </dsp:nvSpPr>
      <dsp:spPr>
        <a:xfrm>
          <a:off x="4482917" y="162398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4A2DE-2740-44C7-99B7-C26EBEE4A700}">
      <dsp:nvSpPr>
        <dsp:cNvPr id="0" name=""/>
        <dsp:cNvSpPr/>
      </dsp:nvSpPr>
      <dsp:spPr>
        <a:xfrm>
          <a:off x="3514011" y="362142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Good old fashion alarm clocks**</a:t>
          </a:r>
        </a:p>
      </dsp:txBody>
      <dsp:txXfrm>
        <a:off x="3514011" y="362142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D2965-DC57-BD4E-B75E-961EE59B7C2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067B0-C3A7-2845-8BF7-5930B930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67B0-C3A7-2845-8BF7-5930B930A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67B0-C3A7-2845-8BF7-5930B930A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4/19/23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582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649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49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8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19DD-8939-08E4-C040-309D03E74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r>
              <a:rPr lang="en-US" sz="7400"/>
              <a:t>Screen time and Sleep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933D-7DDD-C532-A597-AA699B14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 dirty="0"/>
              <a:t>Sasha Johnson</a:t>
            </a:r>
          </a:p>
        </p:txBody>
      </p:sp>
      <p:pic>
        <p:nvPicPr>
          <p:cNvPr id="4" name="Picture 3" descr="Bunny stuff lying in bed and alarm clock">
            <a:extLst>
              <a:ext uri="{FF2B5EF4-FFF2-40B4-BE49-F238E27FC236}">
                <a16:creationId xmlns:a16="http://schemas.microsoft.com/office/drawing/2014/main" id="{F58A72B6-5E8A-0CEA-215C-738453B9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7" r="14710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FB3B09-0E63-B494-F229-F53D7C51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34000"/>
            <a:ext cx="11226799" cy="5585331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C8EA8AC6-41DF-759A-65B3-F2F4DB2E8FEF}"/>
              </a:ext>
            </a:extLst>
          </p:cNvPr>
          <p:cNvSpPr/>
          <p:nvPr/>
        </p:nvSpPr>
        <p:spPr>
          <a:xfrm>
            <a:off x="5938092" y="5299114"/>
            <a:ext cx="3676441" cy="129107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15CF-4DBA-AB94-285D-36865C9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A1AA-5F27-18A0-B072-BBDDBBB8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off the phone</a:t>
            </a:r>
          </a:p>
          <a:p>
            <a:r>
              <a:rPr lang="en-US" dirty="0"/>
              <a:t>Get to bed</a:t>
            </a:r>
          </a:p>
          <a:p>
            <a:r>
              <a:rPr lang="en-US" dirty="0"/>
              <a:t>There is evidence to support a negative relationship between my screen time and sleep time</a:t>
            </a:r>
          </a:p>
        </p:txBody>
      </p:sp>
    </p:spTree>
    <p:extLst>
      <p:ext uri="{BB962C8B-B14F-4D97-AF65-F5344CB8AC3E}">
        <p14:creationId xmlns:p14="http://schemas.microsoft.com/office/powerpoint/2010/main" val="35016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0443-8CAC-84FB-42B3-5D0CE4B9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AB0A-AAED-781F-3803-97557C68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sample</a:t>
            </a:r>
          </a:p>
          <a:p>
            <a:r>
              <a:rPr lang="en-US" dirty="0"/>
              <a:t>Use maps for work</a:t>
            </a:r>
          </a:p>
          <a:p>
            <a:r>
              <a:rPr lang="en-US" dirty="0"/>
              <a:t>Traveling probably has a more substantial acute effect and can throw off data</a:t>
            </a:r>
          </a:p>
          <a:p>
            <a:r>
              <a:rPr lang="en-US" dirty="0"/>
              <a:t>Traveled more than typical last two weeks, like altered sleep and screen time</a:t>
            </a:r>
          </a:p>
        </p:txBody>
      </p:sp>
    </p:spTree>
    <p:extLst>
      <p:ext uri="{BB962C8B-B14F-4D97-AF65-F5344CB8AC3E}">
        <p14:creationId xmlns:p14="http://schemas.microsoft.com/office/powerpoint/2010/main" val="143223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21D6-1A30-1ECF-4324-1C455B7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D00A-1EAC-55AE-C045-E9610D21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8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5B215-1994-9DBD-03E3-6FCB7C8F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cap="all" dirty="0"/>
              <a:t>Does Screen time have a relationship with sleep hours ?</a:t>
            </a:r>
          </a:p>
        </p:txBody>
      </p:sp>
    </p:spTree>
    <p:extLst>
      <p:ext uri="{BB962C8B-B14F-4D97-AF65-F5344CB8AC3E}">
        <p14:creationId xmlns:p14="http://schemas.microsoft.com/office/powerpoint/2010/main" val="32605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296E-B108-4F2F-8C65-EBF26DDD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261-6198-8A61-ED83-0AED13861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relationship between screen time and sleep hours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84002-BBC0-FDA7-91BD-72BB19843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 relationship between screen time and sleep hours</a:t>
            </a:r>
          </a:p>
        </p:txBody>
      </p:sp>
    </p:spTree>
    <p:extLst>
      <p:ext uri="{BB962C8B-B14F-4D97-AF65-F5344CB8AC3E}">
        <p14:creationId xmlns:p14="http://schemas.microsoft.com/office/powerpoint/2010/main" val="66908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53CA-5336-5792-BB58-884E3023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320C-B854-5D3D-160A-95495166B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Independent Variable</a:t>
            </a:r>
          </a:p>
          <a:p>
            <a:pPr lvl="1"/>
            <a:r>
              <a:rPr lang="en-US" dirty="0"/>
              <a:t>Screen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E9C0B-0A88-1BC4-66D3-936668715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Dependent Variable </a:t>
            </a:r>
          </a:p>
          <a:p>
            <a:pPr lvl="1"/>
            <a:r>
              <a:rPr lang="en-US" dirty="0"/>
              <a:t>Sleep time</a:t>
            </a:r>
          </a:p>
        </p:txBody>
      </p:sp>
    </p:spTree>
    <p:extLst>
      <p:ext uri="{BB962C8B-B14F-4D97-AF65-F5344CB8AC3E}">
        <p14:creationId xmlns:p14="http://schemas.microsoft.com/office/powerpoint/2010/main" val="283361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C45EF-B3D7-2453-C9F3-E27C8E1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Collection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55D43-96A4-62EC-F3D0-C19093F3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21964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4B9355-8B37-730E-00FC-29456653B079}"/>
              </a:ext>
            </a:extLst>
          </p:cNvPr>
          <p:cNvSpPr txBox="1"/>
          <p:nvPr/>
        </p:nvSpPr>
        <p:spPr>
          <a:xfrm>
            <a:off x="1441373" y="6353105"/>
            <a:ext cx="930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Sleep times were calculated from the previous nights total sleep – Not 12am to 12pm</a:t>
            </a:r>
          </a:p>
        </p:txBody>
      </p:sp>
    </p:spTree>
    <p:extLst>
      <p:ext uri="{BB962C8B-B14F-4D97-AF65-F5344CB8AC3E}">
        <p14:creationId xmlns:p14="http://schemas.microsoft.com/office/powerpoint/2010/main" val="292860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ED19237A-7366-F377-A36A-DE0D06A4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0154" b="556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46FD-2A7A-127A-04D5-C5941035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31037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B6319E7-27B0-7565-991B-168F2281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47" y="480515"/>
            <a:ext cx="9820505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DF1F2FED-7DDE-3782-AA79-9EFECE5F8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" r="1" b="8181"/>
          <a:stretch/>
        </p:blipFill>
        <p:spPr>
          <a:xfrm>
            <a:off x="745562" y="480515"/>
            <a:ext cx="1070087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CDF6CA5-C650-9A80-F98B-F20D4019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05" y="480515"/>
            <a:ext cx="954218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16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{99040A8C-8064-6041-8C19-ACCF0E89A49F}tf10001072</Template>
  <TotalTime>70</TotalTime>
  <Words>144</Words>
  <Application>Microsoft Macintosh PowerPoint</Application>
  <PresentationFormat>Widescreen</PresentationFormat>
  <Paragraphs>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Screen time and Sleep</vt:lpstr>
      <vt:lpstr>Does Screen time have a relationship with sleep hours ?</vt:lpstr>
      <vt:lpstr>Null and Alternative Hypothesis</vt:lpstr>
      <vt:lpstr>Variables</vt:lpstr>
      <vt:lpstr>Data Collection</vt:lpstr>
      <vt:lpstr>So what?</vt:lpstr>
      <vt:lpstr>PowerPoint Presentation</vt:lpstr>
      <vt:lpstr>PowerPoint Presentation</vt:lpstr>
      <vt:lpstr>PowerPoint Presentation</vt:lpstr>
      <vt:lpstr>PowerPoint Presentation</vt:lpstr>
      <vt:lpstr>Conclusion</vt:lpstr>
      <vt:lpstr>Limitations</vt:lpstr>
      <vt:lpstr>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time and Sleep</dc:title>
  <dc:creator>Sasha Johnson</dc:creator>
  <cp:lastModifiedBy>Sasha Johnson</cp:lastModifiedBy>
  <cp:revision>1</cp:revision>
  <dcterms:created xsi:type="dcterms:W3CDTF">2023-04-20T02:10:21Z</dcterms:created>
  <dcterms:modified xsi:type="dcterms:W3CDTF">2023-04-20T03:20:39Z</dcterms:modified>
</cp:coreProperties>
</file>