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72" r:id="rId3"/>
    <p:sldId id="273" r:id="rId4"/>
    <p:sldId id="274" r:id="rId5"/>
    <p:sldId id="275" r:id="rId6"/>
    <p:sldId id="278" r:id="rId7"/>
    <p:sldId id="276" r:id="rId8"/>
    <p:sldId id="277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Objects="1" showGuides="1">
      <p:cViewPr>
        <p:scale>
          <a:sx n="149" d="100"/>
          <a:sy n="149" d="100"/>
        </p:scale>
        <p:origin x="560" y="35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11/14/19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D34D73A-BB08-A340-872D-566F18FC4D2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355583" y="1058862"/>
            <a:ext cx="8421689" cy="3739593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Akka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 2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</a:t>
            </a:r>
            <a:r>
              <a:rPr lang="de-DE" dirty="0" err="1"/>
              <a:t>Hötter</a:t>
            </a:r>
            <a:endParaRPr lang="de-DE" dirty="0"/>
          </a:p>
          <a:p>
            <a:r>
              <a:rPr lang="de-DE" dirty="0"/>
              <a:t>14.11.2019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9BC032EE-8FD6-6240-8BC4-4B6257351CBC}"/>
              </a:ext>
            </a:extLst>
          </p:cNvPr>
          <p:cNvSpPr/>
          <p:nvPr/>
        </p:nvSpPr>
        <p:spPr bwMode="gray">
          <a:xfrm>
            <a:off x="4283968" y="1254921"/>
            <a:ext cx="2448272" cy="23042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654F5090-5299-0146-A332-E0EF388772D6}"/>
              </a:ext>
            </a:extLst>
          </p:cNvPr>
          <p:cNvSpPr/>
          <p:nvPr/>
        </p:nvSpPr>
        <p:spPr bwMode="gray">
          <a:xfrm>
            <a:off x="539552" y="1238072"/>
            <a:ext cx="2448272" cy="23042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6" y="3704525"/>
            <a:ext cx="6877051" cy="1099249"/>
          </a:xfrm>
        </p:spPr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LargeMessageProxy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large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2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breaking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task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28456-4EC8-C743-9A1A-A00C70543BF8}"/>
              </a:ext>
            </a:extLst>
          </p:cNvPr>
          <p:cNvSpPr/>
          <p:nvPr/>
        </p:nvSpPr>
        <p:spPr bwMode="gray">
          <a:xfrm>
            <a:off x="4427984" y="2475549"/>
            <a:ext cx="1008112" cy="998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bg1"/>
                </a:solidFill>
              </a:rPr>
              <a:t>Large</a:t>
            </a:r>
            <a:br>
              <a:rPr lang="de-DE" sz="800" b="1" dirty="0">
                <a:solidFill>
                  <a:schemeClr val="bg1"/>
                </a:solidFill>
              </a:rPr>
            </a:br>
            <a:r>
              <a:rPr lang="de-DE" sz="800" b="1" dirty="0">
                <a:solidFill>
                  <a:schemeClr val="bg1"/>
                </a:solidFill>
              </a:rPr>
              <a:t>Message</a:t>
            </a:r>
            <a:br>
              <a:rPr lang="de-DE" sz="800" b="1" dirty="0">
                <a:solidFill>
                  <a:schemeClr val="bg1"/>
                </a:solidFill>
              </a:rPr>
            </a:br>
            <a:r>
              <a:rPr lang="de-DE" sz="800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5EFB49-B568-AA44-A5A0-78BBD2DE0BCF}"/>
              </a:ext>
            </a:extLst>
          </p:cNvPr>
          <p:cNvSpPr/>
          <p:nvPr/>
        </p:nvSpPr>
        <p:spPr bwMode="gray">
          <a:xfrm>
            <a:off x="5652120" y="1314921"/>
            <a:ext cx="1008112" cy="998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bg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659EDD-80DD-9E40-8F59-F506F732C14F}"/>
              </a:ext>
            </a:extLst>
          </p:cNvPr>
          <p:cNvSpPr/>
          <p:nvPr/>
        </p:nvSpPr>
        <p:spPr bwMode="gray">
          <a:xfrm>
            <a:off x="1872414" y="2475549"/>
            <a:ext cx="1008112" cy="998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bg1"/>
                </a:solidFill>
              </a:rPr>
              <a:t>Large</a:t>
            </a:r>
            <a:br>
              <a:rPr lang="de-DE" sz="800" b="1" dirty="0">
                <a:solidFill>
                  <a:schemeClr val="bg1"/>
                </a:solidFill>
              </a:rPr>
            </a:br>
            <a:r>
              <a:rPr lang="de-DE" sz="800" b="1" dirty="0">
                <a:solidFill>
                  <a:schemeClr val="bg1"/>
                </a:solidFill>
              </a:rPr>
              <a:t>Message</a:t>
            </a:r>
            <a:br>
              <a:rPr lang="de-DE" sz="800" b="1" dirty="0">
                <a:solidFill>
                  <a:schemeClr val="bg1"/>
                </a:solidFill>
              </a:rPr>
            </a:br>
            <a:r>
              <a:rPr lang="de-DE" sz="800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D6D88-0A0C-5844-9DE4-35627BBC35C7}"/>
              </a:ext>
            </a:extLst>
          </p:cNvPr>
          <p:cNvSpPr/>
          <p:nvPr/>
        </p:nvSpPr>
        <p:spPr bwMode="gray">
          <a:xfrm>
            <a:off x="611560" y="1314921"/>
            <a:ext cx="1008112" cy="998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23" name="Gekrümmte Verbindung 22">
            <a:extLst>
              <a:ext uri="{FF2B5EF4-FFF2-40B4-BE49-F238E27FC236}">
                <a16:creationId xmlns:a16="http://schemas.microsoft.com/office/drawing/2014/main" id="{81B1EB68-B465-D144-B606-D55D3C843724}"/>
              </a:ext>
            </a:extLst>
          </p:cNvPr>
          <p:cNvCxnSpPr>
            <a:cxnSpLocks/>
            <a:stCxn id="16" idx="6"/>
            <a:endCxn id="17" idx="4"/>
          </p:cNvCxnSpPr>
          <p:nvPr/>
        </p:nvCxnSpPr>
        <p:spPr bwMode="gray">
          <a:xfrm flipV="1">
            <a:off x="5436096" y="2313351"/>
            <a:ext cx="720080" cy="6614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krümmte Verbindung 29">
            <a:extLst>
              <a:ext uri="{FF2B5EF4-FFF2-40B4-BE49-F238E27FC236}">
                <a16:creationId xmlns:a16="http://schemas.microsoft.com/office/drawing/2014/main" id="{810F169C-96FF-1F4F-ABC3-4045028D16E7}"/>
              </a:ext>
            </a:extLst>
          </p:cNvPr>
          <p:cNvCxnSpPr>
            <a:cxnSpLocks/>
            <a:stCxn id="19" idx="4"/>
            <a:endCxn id="18" idx="2"/>
          </p:cNvCxnSpPr>
          <p:nvPr/>
        </p:nvCxnSpPr>
        <p:spPr bwMode="gray">
          <a:xfrm rot="16200000" flipH="1">
            <a:off x="1163309" y="2265658"/>
            <a:ext cx="661413" cy="75679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05930A6-B2B3-D449-A99C-384B8B059187}"/>
              </a:ext>
            </a:extLst>
          </p:cNvPr>
          <p:cNvCxnSpPr>
            <a:stCxn id="18" idx="6"/>
            <a:endCxn id="16" idx="2"/>
          </p:cNvCxnSpPr>
          <p:nvPr/>
        </p:nvCxnSpPr>
        <p:spPr bwMode="gray">
          <a:xfrm>
            <a:off x="2880526" y="2974764"/>
            <a:ext cx="1547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Methodology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Serialize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LargeMessage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Kryo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Split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enumerated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a Source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Send a Reference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Proxy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Reference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Proxy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Sink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enumeration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Deserialize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Kryo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task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7390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474A9E6-A97E-C245-B4FA-AAEC79E26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Splitting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serialized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(e.g. 4KB),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an </a:t>
            </a:r>
            <a:r>
              <a:rPr lang="de-DE" dirty="0" err="1"/>
              <a:t>identifier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55B10-F282-6D40-B230-C9CA9C8C6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30A308-B41B-854A-B682-8EE42C9E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enumerated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B487A6-D7A4-B541-BEA5-8046492C9676}"/>
              </a:ext>
            </a:extLst>
          </p:cNvPr>
          <p:cNvSpPr/>
          <p:nvPr/>
        </p:nvSpPr>
        <p:spPr bwMode="gray">
          <a:xfrm>
            <a:off x="664953" y="379588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EAE151-8780-6645-B9D8-01C389ED9740}"/>
              </a:ext>
            </a:extLst>
          </p:cNvPr>
          <p:cNvSpPr txBox="1"/>
          <p:nvPr/>
        </p:nvSpPr>
        <p:spPr bwMode="gray">
          <a:xfrm>
            <a:off x="1088225" y="3569093"/>
            <a:ext cx="656848" cy="261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4KB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97627C3-2DB2-CA42-B772-69B95B5A906A}"/>
              </a:ext>
            </a:extLst>
          </p:cNvPr>
          <p:cNvGrpSpPr/>
          <p:nvPr/>
        </p:nvGrpSpPr>
        <p:grpSpPr>
          <a:xfrm>
            <a:off x="664953" y="2283718"/>
            <a:ext cx="6264696" cy="639282"/>
            <a:chOff x="664953" y="2544771"/>
            <a:chExt cx="6264696" cy="63928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1704195-E132-EF4A-B801-48B3D698BF01}"/>
                </a:ext>
              </a:extLst>
            </p:cNvPr>
            <p:cNvSpPr/>
            <p:nvPr/>
          </p:nvSpPr>
          <p:spPr bwMode="gray">
            <a:xfrm>
              <a:off x="664953" y="2752005"/>
              <a:ext cx="6264696" cy="43204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Original Message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8A82695-4509-E74B-BACD-10B499F0E060}"/>
                </a:ext>
              </a:extLst>
            </p:cNvPr>
            <p:cNvSpPr txBox="1"/>
            <p:nvPr/>
          </p:nvSpPr>
          <p:spPr bwMode="gray">
            <a:xfrm>
              <a:off x="3534860" y="2544771"/>
              <a:ext cx="656848" cy="261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 dirty="0"/>
                <a:t>&gt; 26KB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E2FED3A4-A6C0-2E4A-BE12-486670274263}"/>
              </a:ext>
            </a:extLst>
          </p:cNvPr>
          <p:cNvSpPr/>
          <p:nvPr/>
        </p:nvSpPr>
        <p:spPr bwMode="gray">
          <a:xfrm>
            <a:off x="1979712" y="379588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996FA9-A735-AB4B-909C-3FDFBE28E7EB}"/>
              </a:ext>
            </a:extLst>
          </p:cNvPr>
          <p:cNvSpPr txBox="1"/>
          <p:nvPr/>
        </p:nvSpPr>
        <p:spPr bwMode="gray">
          <a:xfrm>
            <a:off x="2339752" y="3569093"/>
            <a:ext cx="656848" cy="261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4KB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5A8DD8-C457-4C43-8C76-916E52FAC1D7}"/>
              </a:ext>
            </a:extLst>
          </p:cNvPr>
          <p:cNvSpPr/>
          <p:nvPr/>
        </p:nvSpPr>
        <p:spPr bwMode="gray">
          <a:xfrm>
            <a:off x="3419872" y="379588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148C4FD-9F31-844C-BEAC-CE41A9C55F54}"/>
              </a:ext>
            </a:extLst>
          </p:cNvPr>
          <p:cNvSpPr txBox="1"/>
          <p:nvPr/>
        </p:nvSpPr>
        <p:spPr bwMode="gray">
          <a:xfrm>
            <a:off x="3843144" y="3569093"/>
            <a:ext cx="656848" cy="261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4KB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08BA08-F443-CB40-AD86-C9F47A362987}"/>
              </a:ext>
            </a:extLst>
          </p:cNvPr>
          <p:cNvSpPr/>
          <p:nvPr/>
        </p:nvSpPr>
        <p:spPr bwMode="gray">
          <a:xfrm>
            <a:off x="5796136" y="379588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</a:t>
            </a:r>
            <a:r>
              <a:rPr lang="de-DE" sz="1000" b="1" dirty="0" err="1">
                <a:solidFill>
                  <a:schemeClr val="tx1"/>
                </a:solidFill>
              </a:rPr>
              <a:t>n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9267FD8-D91F-E341-A844-51AA6A56AC6A}"/>
              </a:ext>
            </a:extLst>
          </p:cNvPr>
          <p:cNvSpPr txBox="1"/>
          <p:nvPr/>
        </p:nvSpPr>
        <p:spPr bwMode="gray">
          <a:xfrm>
            <a:off x="6219408" y="3569093"/>
            <a:ext cx="656848" cy="261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&lt; 4KB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BED1DF-D6B3-164A-89F2-CC0ED23B876C}"/>
              </a:ext>
            </a:extLst>
          </p:cNvPr>
          <p:cNvSpPr txBox="1"/>
          <p:nvPr/>
        </p:nvSpPr>
        <p:spPr bwMode="gray">
          <a:xfrm>
            <a:off x="5118460" y="3867895"/>
            <a:ext cx="306647" cy="2880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…</a:t>
            </a:r>
          </a:p>
        </p:txBody>
      </p:sp>
      <p:sp>
        <p:nvSpPr>
          <p:cNvPr id="22" name="Pfeil nach unten 21">
            <a:extLst>
              <a:ext uri="{FF2B5EF4-FFF2-40B4-BE49-F238E27FC236}">
                <a16:creationId xmlns:a16="http://schemas.microsoft.com/office/drawing/2014/main" id="{B5D769E1-FFF5-4348-B08E-A96DF11035C5}"/>
              </a:ext>
            </a:extLst>
          </p:cNvPr>
          <p:cNvSpPr/>
          <p:nvPr/>
        </p:nvSpPr>
        <p:spPr bwMode="gray">
          <a:xfrm>
            <a:off x="3740814" y="3058089"/>
            <a:ext cx="204660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752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474A9E6-A97E-C245-B4FA-AAEC79E26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enumerated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Source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pass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Source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proxy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55B10-F282-6D40-B230-C9CA9C8C6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30A308-B41B-854A-B682-8EE42C9E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Source(Reference)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B487A6-D7A4-B541-BEA5-8046492C9676}"/>
              </a:ext>
            </a:extLst>
          </p:cNvPr>
          <p:cNvSpPr/>
          <p:nvPr/>
        </p:nvSpPr>
        <p:spPr bwMode="gray">
          <a:xfrm>
            <a:off x="664953" y="235572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EAE151-8780-6645-B9D8-01C389ED9740}"/>
              </a:ext>
            </a:extLst>
          </p:cNvPr>
          <p:cNvSpPr txBox="1"/>
          <p:nvPr/>
        </p:nvSpPr>
        <p:spPr bwMode="gray">
          <a:xfrm>
            <a:off x="1088225" y="2128933"/>
            <a:ext cx="656848" cy="261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4KB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FED3A4-A6C0-2E4A-BE12-486670274263}"/>
              </a:ext>
            </a:extLst>
          </p:cNvPr>
          <p:cNvSpPr/>
          <p:nvPr/>
        </p:nvSpPr>
        <p:spPr bwMode="gray">
          <a:xfrm>
            <a:off x="1979712" y="235572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996FA9-A735-AB4B-909C-3FDFBE28E7EB}"/>
              </a:ext>
            </a:extLst>
          </p:cNvPr>
          <p:cNvSpPr txBox="1"/>
          <p:nvPr/>
        </p:nvSpPr>
        <p:spPr bwMode="gray">
          <a:xfrm>
            <a:off x="2339752" y="2128933"/>
            <a:ext cx="656848" cy="261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4KB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5A8DD8-C457-4C43-8C76-916E52FAC1D7}"/>
              </a:ext>
            </a:extLst>
          </p:cNvPr>
          <p:cNvSpPr/>
          <p:nvPr/>
        </p:nvSpPr>
        <p:spPr bwMode="gray">
          <a:xfrm>
            <a:off x="3419872" y="235572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148C4FD-9F31-844C-BEAC-CE41A9C55F54}"/>
              </a:ext>
            </a:extLst>
          </p:cNvPr>
          <p:cNvSpPr txBox="1"/>
          <p:nvPr/>
        </p:nvSpPr>
        <p:spPr bwMode="gray">
          <a:xfrm>
            <a:off x="3843144" y="2128933"/>
            <a:ext cx="656848" cy="261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4KB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08BA08-F443-CB40-AD86-C9F47A362987}"/>
              </a:ext>
            </a:extLst>
          </p:cNvPr>
          <p:cNvSpPr/>
          <p:nvPr/>
        </p:nvSpPr>
        <p:spPr bwMode="gray">
          <a:xfrm>
            <a:off x="5796136" y="235572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</a:t>
            </a:r>
            <a:r>
              <a:rPr lang="de-DE" sz="1000" b="1" dirty="0" err="1">
                <a:solidFill>
                  <a:schemeClr val="tx1"/>
                </a:solidFill>
              </a:rPr>
              <a:t>n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9267FD8-D91F-E341-A844-51AA6A56AC6A}"/>
              </a:ext>
            </a:extLst>
          </p:cNvPr>
          <p:cNvSpPr txBox="1"/>
          <p:nvPr/>
        </p:nvSpPr>
        <p:spPr bwMode="gray">
          <a:xfrm>
            <a:off x="6219408" y="2128933"/>
            <a:ext cx="656848" cy="261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&lt; 4KB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BED1DF-D6B3-164A-89F2-CC0ED23B876C}"/>
              </a:ext>
            </a:extLst>
          </p:cNvPr>
          <p:cNvSpPr txBox="1"/>
          <p:nvPr/>
        </p:nvSpPr>
        <p:spPr bwMode="gray">
          <a:xfrm>
            <a:off x="5118460" y="2427735"/>
            <a:ext cx="306647" cy="2880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…</a:t>
            </a:r>
          </a:p>
        </p:txBody>
      </p:sp>
      <p:sp>
        <p:nvSpPr>
          <p:cNvPr id="20" name="Pfeil nach unten 19">
            <a:extLst>
              <a:ext uri="{FF2B5EF4-FFF2-40B4-BE49-F238E27FC236}">
                <a16:creationId xmlns:a16="http://schemas.microsoft.com/office/drawing/2014/main" id="{AC49BA06-D5AA-F84E-9FB9-4F248AB0D145}"/>
              </a:ext>
            </a:extLst>
          </p:cNvPr>
          <p:cNvSpPr/>
          <p:nvPr/>
        </p:nvSpPr>
        <p:spPr bwMode="gray">
          <a:xfrm>
            <a:off x="3740814" y="3058089"/>
            <a:ext cx="204660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5DED2E5-C461-4847-93C7-CCA076D39EB5}"/>
              </a:ext>
            </a:extLst>
          </p:cNvPr>
          <p:cNvSpPr/>
          <p:nvPr/>
        </p:nvSpPr>
        <p:spPr bwMode="gray">
          <a:xfrm>
            <a:off x="3419872" y="3651870"/>
            <a:ext cx="864096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5BDF0F9-CF20-2147-A4B3-3CA17D477BA1}"/>
              </a:ext>
            </a:extLst>
          </p:cNvPr>
          <p:cNvSpPr txBox="1"/>
          <p:nvPr/>
        </p:nvSpPr>
        <p:spPr bwMode="gray">
          <a:xfrm>
            <a:off x="1871529" y="298248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8768120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9BC032EE-8FD6-6240-8BC4-4B6257351CBC}"/>
              </a:ext>
            </a:extLst>
          </p:cNvPr>
          <p:cNvSpPr/>
          <p:nvPr/>
        </p:nvSpPr>
        <p:spPr bwMode="gray">
          <a:xfrm>
            <a:off x="4283968" y="2156551"/>
            <a:ext cx="2448272" cy="23042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654F5090-5299-0146-A332-E0EF388772D6}"/>
              </a:ext>
            </a:extLst>
          </p:cNvPr>
          <p:cNvSpPr/>
          <p:nvPr/>
        </p:nvSpPr>
        <p:spPr bwMode="gray">
          <a:xfrm>
            <a:off x="539552" y="2139702"/>
            <a:ext cx="2448272" cy="23042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SourceReference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28456-4EC8-C743-9A1A-A00C70543BF8}"/>
              </a:ext>
            </a:extLst>
          </p:cNvPr>
          <p:cNvSpPr/>
          <p:nvPr/>
        </p:nvSpPr>
        <p:spPr bwMode="gray">
          <a:xfrm>
            <a:off x="4427984" y="3377179"/>
            <a:ext cx="1008112" cy="998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bg1"/>
                </a:solidFill>
              </a:rPr>
              <a:t>Large</a:t>
            </a:r>
            <a:br>
              <a:rPr lang="de-DE" sz="800" b="1" dirty="0">
                <a:solidFill>
                  <a:schemeClr val="bg1"/>
                </a:solidFill>
              </a:rPr>
            </a:br>
            <a:r>
              <a:rPr lang="de-DE" sz="800" b="1" dirty="0">
                <a:solidFill>
                  <a:schemeClr val="bg1"/>
                </a:solidFill>
              </a:rPr>
              <a:t>Message</a:t>
            </a:r>
            <a:br>
              <a:rPr lang="de-DE" sz="800" b="1" dirty="0">
                <a:solidFill>
                  <a:schemeClr val="bg1"/>
                </a:solidFill>
              </a:rPr>
            </a:br>
            <a:r>
              <a:rPr lang="de-DE" sz="800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5EFB49-B568-AA44-A5A0-78BBD2DE0BCF}"/>
              </a:ext>
            </a:extLst>
          </p:cNvPr>
          <p:cNvSpPr/>
          <p:nvPr/>
        </p:nvSpPr>
        <p:spPr bwMode="gray">
          <a:xfrm>
            <a:off x="5652120" y="2216551"/>
            <a:ext cx="1008112" cy="998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bg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659EDD-80DD-9E40-8F59-F506F732C14F}"/>
              </a:ext>
            </a:extLst>
          </p:cNvPr>
          <p:cNvSpPr/>
          <p:nvPr/>
        </p:nvSpPr>
        <p:spPr bwMode="gray">
          <a:xfrm>
            <a:off x="1872414" y="3377179"/>
            <a:ext cx="1008112" cy="998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bg1"/>
                </a:solidFill>
              </a:rPr>
              <a:t>Large</a:t>
            </a:r>
            <a:br>
              <a:rPr lang="de-DE" sz="800" b="1" dirty="0">
                <a:solidFill>
                  <a:schemeClr val="bg1"/>
                </a:solidFill>
              </a:rPr>
            </a:br>
            <a:r>
              <a:rPr lang="de-DE" sz="800" b="1" dirty="0">
                <a:solidFill>
                  <a:schemeClr val="bg1"/>
                </a:solidFill>
              </a:rPr>
              <a:t>Message</a:t>
            </a:r>
            <a:br>
              <a:rPr lang="de-DE" sz="800" b="1" dirty="0">
                <a:solidFill>
                  <a:schemeClr val="bg1"/>
                </a:solidFill>
              </a:rPr>
            </a:br>
            <a:r>
              <a:rPr lang="de-DE" sz="800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D6D88-0A0C-5844-9DE4-35627BBC35C7}"/>
              </a:ext>
            </a:extLst>
          </p:cNvPr>
          <p:cNvSpPr/>
          <p:nvPr/>
        </p:nvSpPr>
        <p:spPr bwMode="gray">
          <a:xfrm>
            <a:off x="611560" y="2216551"/>
            <a:ext cx="1008112" cy="998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23" name="Gekrümmte Verbindung 22">
            <a:extLst>
              <a:ext uri="{FF2B5EF4-FFF2-40B4-BE49-F238E27FC236}">
                <a16:creationId xmlns:a16="http://schemas.microsoft.com/office/drawing/2014/main" id="{81B1EB68-B465-D144-B606-D55D3C843724}"/>
              </a:ext>
            </a:extLst>
          </p:cNvPr>
          <p:cNvCxnSpPr>
            <a:cxnSpLocks/>
            <a:stCxn id="16" idx="6"/>
            <a:endCxn id="17" idx="4"/>
          </p:cNvCxnSpPr>
          <p:nvPr/>
        </p:nvCxnSpPr>
        <p:spPr bwMode="gray">
          <a:xfrm flipV="1">
            <a:off x="5436096" y="3214981"/>
            <a:ext cx="720080" cy="6614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krümmte Verbindung 29">
            <a:extLst>
              <a:ext uri="{FF2B5EF4-FFF2-40B4-BE49-F238E27FC236}">
                <a16:creationId xmlns:a16="http://schemas.microsoft.com/office/drawing/2014/main" id="{810F169C-96FF-1F4F-ABC3-4045028D16E7}"/>
              </a:ext>
            </a:extLst>
          </p:cNvPr>
          <p:cNvCxnSpPr>
            <a:cxnSpLocks/>
            <a:stCxn id="19" idx="4"/>
            <a:endCxn id="18" idx="2"/>
          </p:cNvCxnSpPr>
          <p:nvPr/>
        </p:nvCxnSpPr>
        <p:spPr bwMode="gray">
          <a:xfrm rot="16200000" flipH="1">
            <a:off x="1163309" y="3167288"/>
            <a:ext cx="661413" cy="75679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05930A6-B2B3-D449-A99C-384B8B059187}"/>
              </a:ext>
            </a:extLst>
          </p:cNvPr>
          <p:cNvCxnSpPr>
            <a:stCxn id="18" idx="6"/>
            <a:endCxn id="16" idx="2"/>
          </p:cNvCxnSpPr>
          <p:nvPr/>
        </p:nvCxnSpPr>
        <p:spPr bwMode="gray">
          <a:xfrm>
            <a:off x="2880526" y="3876394"/>
            <a:ext cx="1547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0B2F25D-E643-F942-A374-5B6B68046E27}"/>
              </a:ext>
            </a:extLst>
          </p:cNvPr>
          <p:cNvSpPr/>
          <p:nvPr/>
        </p:nvSpPr>
        <p:spPr bwMode="gray">
          <a:xfrm>
            <a:off x="3222207" y="3449187"/>
            <a:ext cx="864096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tx1"/>
                </a:solidFill>
              </a:rPr>
              <a:t>SourceRef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8E184-2EB0-C143-9C08-85D598996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Send </a:t>
            </a:r>
            <a:r>
              <a:rPr lang="de-DE" dirty="0" err="1"/>
              <a:t>the</a:t>
            </a:r>
            <a:r>
              <a:rPr lang="de-DE" dirty="0"/>
              <a:t> Source Reference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8EC65C-471E-C742-B94C-E4726FCCAAD5}"/>
              </a:ext>
            </a:extLst>
          </p:cNvPr>
          <p:cNvSpPr txBox="1"/>
          <p:nvPr/>
        </p:nvSpPr>
        <p:spPr bwMode="gray">
          <a:xfrm>
            <a:off x="760576" y="8631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11262866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474A9E6-A97E-C245-B4FA-AAEC79E26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563938"/>
          </a:xfrm>
        </p:spPr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Sink,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55B10-F282-6D40-B230-C9CA9C8C6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30A308-B41B-854A-B682-8EE42C9E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</a:t>
            </a:r>
          </a:p>
        </p:txBody>
      </p:sp>
      <p:sp>
        <p:nvSpPr>
          <p:cNvPr id="20" name="Pfeil nach unten 19">
            <a:extLst>
              <a:ext uri="{FF2B5EF4-FFF2-40B4-BE49-F238E27FC236}">
                <a16:creationId xmlns:a16="http://schemas.microsoft.com/office/drawing/2014/main" id="{AC49BA06-D5AA-F84E-9FB9-4F248AB0D145}"/>
              </a:ext>
            </a:extLst>
          </p:cNvPr>
          <p:cNvSpPr/>
          <p:nvPr/>
        </p:nvSpPr>
        <p:spPr bwMode="gray">
          <a:xfrm>
            <a:off x="2606179" y="3007264"/>
            <a:ext cx="204660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5DED2E5-C461-4847-93C7-CCA076D39EB5}"/>
              </a:ext>
            </a:extLst>
          </p:cNvPr>
          <p:cNvSpPr/>
          <p:nvPr/>
        </p:nvSpPr>
        <p:spPr bwMode="gray">
          <a:xfrm>
            <a:off x="2276461" y="2010928"/>
            <a:ext cx="864096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C9E35CD-1E12-BC4D-8BC7-0D0B19019915}"/>
              </a:ext>
            </a:extLst>
          </p:cNvPr>
          <p:cNvSpPr/>
          <p:nvPr/>
        </p:nvSpPr>
        <p:spPr bwMode="gray">
          <a:xfrm>
            <a:off x="2286143" y="3639497"/>
            <a:ext cx="864096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tx1"/>
                </a:solidFill>
              </a:rPr>
              <a:t>Sink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B800FCF-C3AC-7C41-9415-657CFF8487A9}"/>
              </a:ext>
            </a:extLst>
          </p:cNvPr>
          <p:cNvSpPr/>
          <p:nvPr/>
        </p:nvSpPr>
        <p:spPr bwMode="gray">
          <a:xfrm>
            <a:off x="3005535" y="4149227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#i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CBF7D4B-681E-E846-B8D4-4D5DB0B064B2}"/>
              </a:ext>
            </a:extLst>
          </p:cNvPr>
          <p:cNvSpPr txBox="1"/>
          <p:nvPr/>
        </p:nvSpPr>
        <p:spPr bwMode="gray">
          <a:xfrm>
            <a:off x="3428807" y="3922434"/>
            <a:ext cx="656848" cy="261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963F28D-0DD0-1340-95FB-027B4275DA9E}"/>
              </a:ext>
            </a:extLst>
          </p:cNvPr>
          <p:cNvSpPr/>
          <p:nvPr/>
        </p:nvSpPr>
        <p:spPr bwMode="gray">
          <a:xfrm>
            <a:off x="6134196" y="397469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#i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0F198EC-7676-D14A-93A8-3B685C836013}"/>
              </a:ext>
            </a:extLst>
          </p:cNvPr>
          <p:cNvSpPr/>
          <p:nvPr/>
        </p:nvSpPr>
        <p:spPr bwMode="gray">
          <a:xfrm>
            <a:off x="6036939" y="4058746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#i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6E858D7-D0A7-E247-B053-B8FEF67F11C6}"/>
              </a:ext>
            </a:extLst>
          </p:cNvPr>
          <p:cNvSpPr/>
          <p:nvPr/>
        </p:nvSpPr>
        <p:spPr bwMode="gray">
          <a:xfrm>
            <a:off x="5939682" y="4155928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</a:t>
            </a:r>
            <a:r>
              <a:rPr lang="de-DE" sz="1000" b="1" dirty="0" err="1">
                <a:solidFill>
                  <a:schemeClr val="tx1"/>
                </a:solidFill>
              </a:rPr>
              <a:t>j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BB88F09-6C42-EF42-9E40-640C1AF1CAF8}"/>
              </a:ext>
            </a:extLst>
          </p:cNvPr>
          <p:cNvCxnSpPr>
            <a:cxnSpLocks/>
          </p:cNvCxnSpPr>
          <p:nvPr/>
        </p:nvCxnSpPr>
        <p:spPr bwMode="gray">
          <a:xfrm>
            <a:off x="4436604" y="4403249"/>
            <a:ext cx="115212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5AEBE2D-639C-2941-8440-1D35ECE476C0}"/>
              </a:ext>
            </a:extLst>
          </p:cNvPr>
          <p:cNvSpPr txBox="1"/>
          <p:nvPr/>
        </p:nvSpPr>
        <p:spPr bwMode="gray">
          <a:xfrm>
            <a:off x="4789574" y="4134103"/>
            <a:ext cx="576064" cy="281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/>
              <a:t>add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240442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474A9E6-A97E-C245-B4FA-AAEC79E26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563938"/>
          </a:xfrm>
        </p:spPr>
        <p:txBody>
          <a:bodyPr/>
          <a:lstStyle/>
          <a:p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identifier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  <a:p>
            <a:r>
              <a:rPr lang="de-DE" dirty="0" err="1"/>
              <a:t>Deserialize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55B10-F282-6D40-B230-C9CA9C8C6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30A308-B41B-854A-B682-8EE42C9E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deserialize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B487A6-D7A4-B541-BEA5-8046492C9676}"/>
              </a:ext>
            </a:extLst>
          </p:cNvPr>
          <p:cNvSpPr/>
          <p:nvPr/>
        </p:nvSpPr>
        <p:spPr bwMode="gray">
          <a:xfrm>
            <a:off x="593008" y="3277833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FED3A4-A6C0-2E4A-BE12-486670274263}"/>
              </a:ext>
            </a:extLst>
          </p:cNvPr>
          <p:cNvSpPr/>
          <p:nvPr/>
        </p:nvSpPr>
        <p:spPr bwMode="gray">
          <a:xfrm>
            <a:off x="1673128" y="3277833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5A8DD8-C457-4C43-8C76-916E52FAC1D7}"/>
              </a:ext>
            </a:extLst>
          </p:cNvPr>
          <p:cNvSpPr/>
          <p:nvPr/>
        </p:nvSpPr>
        <p:spPr bwMode="gray">
          <a:xfrm>
            <a:off x="2753450" y="3277833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08BA08-F443-CB40-AD86-C9F47A362987}"/>
              </a:ext>
            </a:extLst>
          </p:cNvPr>
          <p:cNvSpPr/>
          <p:nvPr/>
        </p:nvSpPr>
        <p:spPr bwMode="gray">
          <a:xfrm>
            <a:off x="5768706" y="3291830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</a:t>
            </a:r>
            <a:r>
              <a:rPr lang="de-DE" sz="1000" b="1" dirty="0" err="1">
                <a:solidFill>
                  <a:schemeClr val="tx1"/>
                </a:solidFill>
              </a:rPr>
              <a:t>n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BED1DF-D6B3-164A-89F2-CC0ED23B876C}"/>
              </a:ext>
            </a:extLst>
          </p:cNvPr>
          <p:cNvSpPr txBox="1"/>
          <p:nvPr/>
        </p:nvSpPr>
        <p:spPr bwMode="gray">
          <a:xfrm>
            <a:off x="4585165" y="3280888"/>
            <a:ext cx="306647" cy="2880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…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D1FA513-3BE6-FE4C-A427-D24014C2ED06}"/>
              </a:ext>
            </a:extLst>
          </p:cNvPr>
          <p:cNvSpPr/>
          <p:nvPr/>
        </p:nvSpPr>
        <p:spPr bwMode="gray">
          <a:xfrm>
            <a:off x="3398362" y="2088948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#i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9841048-D50D-B143-A2F2-0E57BF1AD659}"/>
              </a:ext>
            </a:extLst>
          </p:cNvPr>
          <p:cNvSpPr/>
          <p:nvPr/>
        </p:nvSpPr>
        <p:spPr bwMode="gray">
          <a:xfrm>
            <a:off x="3301105" y="2172998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57D503-EE2E-824C-8475-1C576B17497F}"/>
              </a:ext>
            </a:extLst>
          </p:cNvPr>
          <p:cNvSpPr/>
          <p:nvPr/>
        </p:nvSpPr>
        <p:spPr bwMode="gray">
          <a:xfrm>
            <a:off x="3203848" y="2270180"/>
            <a:ext cx="108012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000" b="1" dirty="0">
                <a:solidFill>
                  <a:schemeClr val="tx1"/>
                </a:solidFill>
              </a:rPr>
              <a:t>Message #</a:t>
            </a:r>
            <a:r>
              <a:rPr lang="de-DE" sz="1000" b="1" dirty="0" err="1">
                <a:solidFill>
                  <a:schemeClr val="tx1"/>
                </a:solidFill>
              </a:rPr>
              <a:t>j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BF71D3-57E3-AA42-9121-7F907C4AD96F}"/>
              </a:ext>
            </a:extLst>
          </p:cNvPr>
          <p:cNvSpPr txBox="1"/>
          <p:nvPr/>
        </p:nvSpPr>
        <p:spPr bwMode="gray">
          <a:xfrm>
            <a:off x="2948299" y="49138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B46F3E0-A9EC-B946-8424-48D02E622F55}"/>
              </a:ext>
            </a:extLst>
          </p:cNvPr>
          <p:cNvSpPr/>
          <p:nvPr/>
        </p:nvSpPr>
        <p:spPr bwMode="gray">
          <a:xfrm>
            <a:off x="584130" y="4283226"/>
            <a:ext cx="6264696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tx1"/>
                </a:solidFill>
              </a:rPr>
              <a:t>Original Message</a:t>
            </a:r>
          </a:p>
        </p:txBody>
      </p:sp>
      <p:sp>
        <p:nvSpPr>
          <p:cNvPr id="27" name="Pfeil nach unten 26">
            <a:extLst>
              <a:ext uri="{FF2B5EF4-FFF2-40B4-BE49-F238E27FC236}">
                <a16:creationId xmlns:a16="http://schemas.microsoft.com/office/drawing/2014/main" id="{A3BCC5F3-841D-6949-B72D-811073D0F188}"/>
              </a:ext>
            </a:extLst>
          </p:cNvPr>
          <p:cNvSpPr/>
          <p:nvPr/>
        </p:nvSpPr>
        <p:spPr bwMode="gray">
          <a:xfrm>
            <a:off x="3716478" y="2881400"/>
            <a:ext cx="204660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8" name="Pfeil nach unten 27">
            <a:extLst>
              <a:ext uri="{FF2B5EF4-FFF2-40B4-BE49-F238E27FC236}">
                <a16:creationId xmlns:a16="http://schemas.microsoft.com/office/drawing/2014/main" id="{3AA2571A-8AA6-5E42-B363-6496B10B66B9}"/>
              </a:ext>
            </a:extLst>
          </p:cNvPr>
          <p:cNvSpPr/>
          <p:nvPr/>
        </p:nvSpPr>
        <p:spPr bwMode="gray">
          <a:xfrm>
            <a:off x="3743908" y="3867894"/>
            <a:ext cx="204660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C990AD-9D43-9941-A3B7-9065F4C6AEF4}"/>
              </a:ext>
            </a:extLst>
          </p:cNvPr>
          <p:cNvSpPr txBox="1"/>
          <p:nvPr/>
        </p:nvSpPr>
        <p:spPr bwMode="gray">
          <a:xfrm>
            <a:off x="1444239" y="8802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6135201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TEMPLATE_Fakultät_11_EXP v201702</Template>
  <TotalTime>0</TotalTime>
  <Words>338</Words>
  <Application>Microsoft Macintosh PowerPoint</Application>
  <PresentationFormat>Bildschirmpräsentation (16:9)</PresentationFormat>
  <Paragraphs>80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Verdana</vt:lpstr>
      <vt:lpstr>TEMPLATE_Fakultät_11_EXP v201702</vt:lpstr>
      <vt:lpstr>Akka Assignment 2</vt:lpstr>
      <vt:lpstr>The task</vt:lpstr>
      <vt:lpstr>The task</vt:lpstr>
      <vt:lpstr>Getting the enumerated chunks</vt:lpstr>
      <vt:lpstr>Creating the Source(Reference)</vt:lpstr>
      <vt:lpstr>Sending the SourceReference</vt:lpstr>
      <vt:lpstr>Loading the chunks from the Source</vt:lpstr>
      <vt:lpstr>Merge the chunks and deserialize into the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17</cp:revision>
  <cp:lastPrinted>2014-05-07T12:19:03Z</cp:lastPrinted>
  <dcterms:created xsi:type="dcterms:W3CDTF">2019-11-14T20:53:26Z</dcterms:created>
  <dcterms:modified xsi:type="dcterms:W3CDTF">2019-11-14T22:39:31Z</dcterms:modified>
</cp:coreProperties>
</file>