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394D-EBA9-D6C5-C1E0-921C07B3E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87322E-D514-EC38-1B06-A03B24CC0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D184E-411E-A25A-5A38-642A82C7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D3ABE-0C04-76D5-1286-95852A74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E438D-16FD-EFC9-95BE-2D2E9B1C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82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1AFA7-43DE-C24C-8190-E39D81BA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33387-9DE5-2C9D-661F-8F3A952EF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9EF0D-02A0-A59E-3E8B-34B6B259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62740E-A2F6-8C8E-D0D3-AC7C9790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6E403-AEAE-39C9-94A0-3A392AF4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82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18AF5D-D30D-1F7F-04EC-9B8E1812B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4723D4-AC53-F782-3F0D-DB156F24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192B2D-DEAB-3266-EFAC-5954BC3B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9C498-FD7B-9EA8-6918-53561080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01448-5690-5D3F-FC65-82895333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67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3938D-D8B0-3714-C6A4-21403D32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6D6EA-99BC-B70E-1C4E-8EEFCAE7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18017-E756-F8B4-CCF0-7EEB2584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5EB21-0183-BD4C-D913-148AB43A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788AF-FA8E-87E4-28AA-61A5A31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01D48-9BCF-CFC7-9665-FBB7688E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4D090-B860-AAA9-B7DA-6E2AFC53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AEDFC-F390-CC0F-D7C3-C43249A2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70C37-0BC1-FBF5-39B7-39706132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2984-366C-0F74-4D1A-BE684779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54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F8976-A241-D945-1652-3698B026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442DB-6840-F2E1-E9CD-0812BD6BC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786CDE-2D06-B6EC-0885-10E7DC5B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FC6535-3176-795F-82C0-DFD176AF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71BD0-D5EB-64F6-F5A2-3049FDF8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9384CE-99DE-BED8-9C77-4809336A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29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A1C8B-4F6C-E8DE-3D93-0075AC8F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A88495-F0EC-C153-6B3A-D338C135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EB98A-D916-AAC3-AE0F-D3E544C1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F50A76-79E0-2DF4-F981-2EA566287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BF2EA2-B7E0-4B12-0C1C-FE4663743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308882-AE98-C529-7B39-B0E73431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AB47F9-CC92-0845-E2DA-FF82E048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E0610D-92A1-7CF7-5B3B-575A9285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86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14880-697C-EAA8-B3CF-DF2F97A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08E229-A949-5992-F9D8-00B26B8B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786495-F8B6-B6E5-667B-09DAF4FC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B95E6C-C752-92C0-8120-1DEFFDF1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71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F36443-24FF-40EE-A184-44524A17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0C69FE-601D-E5F9-C64B-DFBFF3FE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96E36-7819-8D6E-2832-51EE9C9A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98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6826F-8416-C5E9-8C8D-BA378789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F8A9A-EC23-18A8-C9F4-C780E0DB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905B1-3022-C85E-7DD7-BDBD42C7B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512B3-2A9C-5224-12DD-7533F401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05B7F9-707B-FDFE-009A-7D5D834B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E0168C-EE54-9EB3-2CF9-08D73F57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486FF-7369-8561-E18E-F38A92E5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8EEFB-E862-4012-4A9F-422ECFCB9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116B8F-AB2A-0CD5-24D4-64612065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539339-C18E-AEB5-8A91-ED53B21A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8FD734-98C3-4F2B-F2B4-E48D5342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09992-3990-A73D-0C7F-BC01876B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3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CFE7D2-800C-1422-44BF-ED608A5D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6F17FF-34B4-88F9-F7FA-50EE27DD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E21D2-2481-0DAA-CC57-A7B339B9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B7C-918A-4007-9745-2113A54E2683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1F1CF-D418-3FBD-B00C-D68A9E03F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6634D-1E75-4AB4-F1CC-B40BBA591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0AED-C4B9-4CAE-BA32-DD53AA8FB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07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57E8233-ECFC-124A-C419-6BC7F6ACC6EC}"/>
              </a:ext>
            </a:extLst>
          </p:cNvPr>
          <p:cNvGrpSpPr/>
          <p:nvPr/>
        </p:nvGrpSpPr>
        <p:grpSpPr>
          <a:xfrm>
            <a:off x="9364458" y="2375066"/>
            <a:ext cx="1857654" cy="2088560"/>
            <a:chOff x="3459162" y="531440"/>
            <a:chExt cx="1857654" cy="2088560"/>
          </a:xfrm>
        </p:grpSpPr>
        <p:pic>
          <p:nvPicPr>
            <p:cNvPr id="9" name="Grafik 8" descr="Datenbank mit einfarbiger Füllung">
              <a:extLst>
                <a:ext uri="{FF2B5EF4-FFF2-40B4-BE49-F238E27FC236}">
                  <a16:creationId xmlns:a16="http://schemas.microsoft.com/office/drawing/2014/main" id="{3971BD93-FB53-5C63-22D2-7B97D8EE4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59162" y="531440"/>
              <a:ext cx="1857654" cy="1857654"/>
            </a:xfrm>
            <a:prstGeom prst="rect">
              <a:avLst/>
            </a:prstGeom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307EE4E-263C-D42F-C5F0-6D4027AA20E0}"/>
                </a:ext>
              </a:extLst>
            </p:cNvPr>
            <p:cNvSpPr txBox="1"/>
            <p:nvPr/>
          </p:nvSpPr>
          <p:spPr>
            <a:xfrm>
              <a:off x="3580235" y="2219890"/>
              <a:ext cx="1615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Schülerdaten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1830594-6D41-C7D2-1A23-1A784CF5107E}"/>
              </a:ext>
            </a:extLst>
          </p:cNvPr>
          <p:cNvGrpSpPr/>
          <p:nvPr/>
        </p:nvGrpSpPr>
        <p:grpSpPr>
          <a:xfrm>
            <a:off x="211881" y="410539"/>
            <a:ext cx="2178050" cy="2526473"/>
            <a:chOff x="3232871" y="2879087"/>
            <a:chExt cx="2178050" cy="2526473"/>
          </a:xfrm>
        </p:grpSpPr>
        <p:pic>
          <p:nvPicPr>
            <p:cNvPr id="11" name="Grafik 10" descr="Mann mit einfarbiger Füllung">
              <a:extLst>
                <a:ext uri="{FF2B5EF4-FFF2-40B4-BE49-F238E27FC236}">
                  <a16:creationId xmlns:a16="http://schemas.microsoft.com/office/drawing/2014/main" id="{C50F4677-3BDC-C890-B52D-F9A9D643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32871" y="2879087"/>
              <a:ext cx="2178050" cy="21780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C6E6329B-D286-E0D9-4259-B8C5F054E156}"/>
                </a:ext>
              </a:extLst>
            </p:cNvPr>
            <p:cNvSpPr txBox="1"/>
            <p:nvPr/>
          </p:nvSpPr>
          <p:spPr>
            <a:xfrm>
              <a:off x="3842437" y="500545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Schüler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47FED0E-414B-AA15-7CD9-E8D54C08FE5D}"/>
              </a:ext>
            </a:extLst>
          </p:cNvPr>
          <p:cNvGrpSpPr/>
          <p:nvPr/>
        </p:nvGrpSpPr>
        <p:grpSpPr>
          <a:xfrm>
            <a:off x="211880" y="3920989"/>
            <a:ext cx="2178050" cy="2469201"/>
            <a:chOff x="642938" y="3121025"/>
            <a:chExt cx="2178050" cy="2469201"/>
          </a:xfrm>
        </p:grpSpPr>
        <p:pic>
          <p:nvPicPr>
            <p:cNvPr id="23" name="Grafik 22" descr="Mann mit einfarbiger Füllung">
              <a:extLst>
                <a:ext uri="{FF2B5EF4-FFF2-40B4-BE49-F238E27FC236}">
                  <a16:creationId xmlns:a16="http://schemas.microsoft.com/office/drawing/2014/main" id="{FACF2F24-8844-D80A-818C-D40774C1E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938" y="3121025"/>
              <a:ext cx="2178050" cy="2178050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A118FC0-0E55-1472-AED8-79AC480BE047}"/>
                </a:ext>
              </a:extLst>
            </p:cNvPr>
            <p:cNvSpPr txBox="1"/>
            <p:nvPr/>
          </p:nvSpPr>
          <p:spPr>
            <a:xfrm>
              <a:off x="1154144" y="5220894"/>
              <a:ext cx="115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Anwender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874BF63-9FC4-B7A5-607B-882933BA2296}"/>
              </a:ext>
            </a:extLst>
          </p:cNvPr>
          <p:cNvGrpSpPr/>
          <p:nvPr/>
        </p:nvGrpSpPr>
        <p:grpSpPr>
          <a:xfrm>
            <a:off x="5008004" y="2229004"/>
            <a:ext cx="2175989" cy="2399992"/>
            <a:chOff x="6601855" y="479095"/>
            <a:chExt cx="2175989" cy="2399992"/>
          </a:xfrm>
        </p:grpSpPr>
        <p:pic>
          <p:nvPicPr>
            <p:cNvPr id="15" name="Grafik 14" descr="Server mit einfarbiger Füllung">
              <a:extLst>
                <a:ext uri="{FF2B5EF4-FFF2-40B4-BE49-F238E27FC236}">
                  <a16:creationId xmlns:a16="http://schemas.microsoft.com/office/drawing/2014/main" id="{80F1DDEF-7C88-B3AE-65AB-24D8DBFE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1855" y="479095"/>
              <a:ext cx="2175989" cy="2175989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44C246F-885E-121C-3F9C-B1A8088880B9}"/>
                </a:ext>
              </a:extLst>
            </p:cNvPr>
            <p:cNvSpPr txBox="1"/>
            <p:nvPr/>
          </p:nvSpPr>
          <p:spPr>
            <a:xfrm>
              <a:off x="7262552" y="2478977"/>
              <a:ext cx="854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Server</a:t>
              </a:r>
            </a:p>
          </p:txBody>
        </p:sp>
      </p:grp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FB15A54-2166-D717-D31B-8744BC0249AB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>
            <a:off x="2389931" y="1499564"/>
            <a:ext cx="3706068" cy="7294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9E2F19B-4F26-F904-BF5C-ECE96F4830E8}"/>
              </a:ext>
            </a:extLst>
          </p:cNvPr>
          <p:cNvCxnSpPr>
            <a:cxnSpLocks/>
          </p:cNvCxnSpPr>
          <p:nvPr/>
        </p:nvCxnSpPr>
        <p:spPr>
          <a:xfrm flipV="1">
            <a:off x="7183993" y="2917050"/>
            <a:ext cx="2180465" cy="131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F2BC700-FA85-5592-7DAD-71B146F38EE3}"/>
              </a:ext>
            </a:extLst>
          </p:cNvPr>
          <p:cNvCxnSpPr>
            <a:cxnSpLocks/>
          </p:cNvCxnSpPr>
          <p:nvPr/>
        </p:nvCxnSpPr>
        <p:spPr>
          <a:xfrm flipH="1" flipV="1">
            <a:off x="1979766" y="1662546"/>
            <a:ext cx="3637805" cy="71252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F20610EC-5775-BAB6-F051-D73E42531A5C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flipH="1">
            <a:off x="1300905" y="2937012"/>
            <a:ext cx="1" cy="9839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5F387BC-2797-0480-D927-DF9215285096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2389930" y="3316999"/>
            <a:ext cx="2618074" cy="16930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7A2E20B-5594-8030-AD33-B87108617CE5}"/>
              </a:ext>
            </a:extLst>
          </p:cNvPr>
          <p:cNvCxnSpPr>
            <a:cxnSpLocks/>
          </p:cNvCxnSpPr>
          <p:nvPr/>
        </p:nvCxnSpPr>
        <p:spPr>
          <a:xfrm flipH="1">
            <a:off x="2223317" y="3677614"/>
            <a:ext cx="2663613" cy="17411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58AECD9-4440-2B77-119C-43DAC8F803DA}"/>
              </a:ext>
            </a:extLst>
          </p:cNvPr>
          <p:cNvCxnSpPr>
            <a:cxnSpLocks/>
          </p:cNvCxnSpPr>
          <p:nvPr/>
        </p:nvCxnSpPr>
        <p:spPr>
          <a:xfrm flipH="1">
            <a:off x="6905501" y="3042157"/>
            <a:ext cx="219693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5D8B178-9F36-6522-90AB-01026E0A9A3D}"/>
              </a:ext>
            </a:extLst>
          </p:cNvPr>
          <p:cNvCxnSpPr>
            <a:cxnSpLocks/>
          </p:cNvCxnSpPr>
          <p:nvPr/>
        </p:nvCxnSpPr>
        <p:spPr>
          <a:xfrm flipV="1">
            <a:off x="7183993" y="3365649"/>
            <a:ext cx="2180465" cy="131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A72EB0D-A5D2-F8E4-684C-84477987D38E}"/>
              </a:ext>
            </a:extLst>
          </p:cNvPr>
          <p:cNvCxnSpPr>
            <a:cxnSpLocks/>
          </p:cNvCxnSpPr>
          <p:nvPr/>
        </p:nvCxnSpPr>
        <p:spPr>
          <a:xfrm flipH="1">
            <a:off x="6905501" y="3490756"/>
            <a:ext cx="219693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Brandt</dc:creator>
  <cp:lastModifiedBy>Luca Brandt</cp:lastModifiedBy>
  <cp:revision>1</cp:revision>
  <dcterms:created xsi:type="dcterms:W3CDTF">2022-11-22T20:46:36Z</dcterms:created>
  <dcterms:modified xsi:type="dcterms:W3CDTF">2022-11-22T21:16:35Z</dcterms:modified>
</cp:coreProperties>
</file>