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A_1B79263A.xml" ContentType="application/vnd.ms-powerpoint.comments+xml"/>
  <Override PartName="/ppt/comments/modernComment_10B_9BD9E3F2.xml" ContentType="application/vnd.ms-powerpoint.comments+xml"/>
  <Override PartName="/ppt/notesSlides/notesSlide2.xml" ContentType="application/vnd.openxmlformats-officedocument.presentationml.notesSlide+xml"/>
  <Override PartName="/ppt/comments/modernComment_114_5BEF07EC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66" r:id="rId3"/>
    <p:sldId id="267" r:id="rId4"/>
    <p:sldId id="261" r:id="rId5"/>
    <p:sldId id="271" r:id="rId6"/>
    <p:sldId id="272" r:id="rId7"/>
    <p:sldId id="273" r:id="rId8"/>
    <p:sldId id="276" r:id="rId9"/>
    <p:sldId id="277" r:id="rId10"/>
    <p:sldId id="27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uptfolie" id="{5E62A3E4-0352-4EE4-84A8-A7239CDF2540}">
          <p14:sldIdLst>
            <p14:sldId id="268"/>
          </p14:sldIdLst>
        </p14:section>
        <p14:section name="Problemstellung" id="{3988606F-1E81-4914-8F9F-273B17D07E7C}">
          <p14:sldIdLst>
            <p14:sldId id="266"/>
          </p14:sldIdLst>
        </p14:section>
        <p14:section name="Zielsetzung" id="{C53914A8-AA09-4D89-8C7C-C5AAB50B7799}">
          <p14:sldIdLst>
            <p14:sldId id="267"/>
          </p14:sldIdLst>
        </p14:section>
        <p14:section name="Lösung" id="{4034DAA9-3107-419E-8496-EFDED07397ED}">
          <p14:sldIdLst>
            <p14:sldId id="261"/>
          </p14:sldIdLst>
        </p14:section>
        <p14:section name="Ablauf" id="{69D692E4-8779-409A-859D-C3DB43CC626C}">
          <p14:sldIdLst>
            <p14:sldId id="271"/>
            <p14:sldId id="272"/>
            <p14:sldId id="273"/>
          </p14:sldIdLst>
        </p14:section>
        <p14:section name="Ziele" id="{C54D673F-E440-4C44-AD0A-296A739CEF98}">
          <p14:sldIdLst>
            <p14:sldId id="276"/>
            <p14:sldId id="277"/>
          </p14:sldIdLst>
        </p14:section>
        <p14:section name="Demo" id="{213BE54E-91B2-4CF8-A2BA-1B7AF25C65EA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52671F6-EBB5-40D9-8EBA-9D45EAB2470D}" name="Luca Brandt" initials="LB" userId="1e512cea1001813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472C4"/>
    <a:srgbClr val="C5E0B4"/>
    <a:srgbClr val="B2ADA7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7BA3A-83F2-4B73-B05D-01E08FD1E182}" v="2325" dt="2022-11-23T21:32:26.984"/>
    <p1510:client id="{F83AE3FF-3B35-45B6-974C-8CE7F546141B}" v="1388" dt="2022-11-23T21:33:09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Brandt" userId="1e512cea10018131" providerId="LiveId" clId="{6657BA3A-83F2-4B73-B05D-01E08FD1E182}"/>
    <pc:docChg chg="undo custSel addSld delSld modSld sldOrd addSection delSection modSection">
      <pc:chgData name="Luca Brandt" userId="1e512cea10018131" providerId="LiveId" clId="{6657BA3A-83F2-4B73-B05D-01E08FD1E182}" dt="2022-11-23T21:32:26.984" v="2337" actId="1076"/>
      <pc:docMkLst>
        <pc:docMk/>
      </pc:docMkLst>
      <pc:sldChg chg="mod ord modAnim modShow">
        <pc:chgData name="Luca Brandt" userId="1e512cea10018131" providerId="LiveId" clId="{6657BA3A-83F2-4B73-B05D-01E08FD1E182}" dt="2022-11-23T20:03:10.783" v="1647" actId="729"/>
        <pc:sldMkLst>
          <pc:docMk/>
          <pc:sldMk cId="3954722706" sldId="257"/>
        </pc:sldMkLst>
      </pc:sldChg>
      <pc:sldChg chg="ord">
        <pc:chgData name="Luca Brandt" userId="1e512cea10018131" providerId="LiveId" clId="{6657BA3A-83F2-4B73-B05D-01E08FD1E182}" dt="2022-11-23T17:05:16.476" v="230"/>
        <pc:sldMkLst>
          <pc:docMk/>
          <pc:sldMk cId="1027341481" sldId="259"/>
        </pc:sldMkLst>
      </pc:sldChg>
      <pc:sldChg chg="addSp delSp modSp mod ord modAnim">
        <pc:chgData name="Luca Brandt" userId="1e512cea10018131" providerId="LiveId" clId="{6657BA3A-83F2-4B73-B05D-01E08FD1E182}" dt="2022-11-23T21:20:33.611" v="2317" actId="20577"/>
        <pc:sldMkLst>
          <pc:docMk/>
          <pc:sldMk cId="467516167" sldId="261"/>
        </pc:sldMkLst>
        <pc:spChg chg="add mod">
          <ac:chgData name="Luca Brandt" userId="1e512cea10018131" providerId="LiveId" clId="{6657BA3A-83F2-4B73-B05D-01E08FD1E182}" dt="2022-11-23T20:49:30.834" v="1941" actId="20577"/>
          <ac:spMkLst>
            <pc:docMk/>
            <pc:sldMk cId="467516167" sldId="261"/>
            <ac:spMk id="2" creationId="{6E872FD8-2BDB-8097-6015-181C4177CE90}"/>
          </ac:spMkLst>
        </pc:spChg>
        <pc:spChg chg="del">
          <ac:chgData name="Luca Brandt" userId="1e512cea10018131" providerId="LiveId" clId="{6657BA3A-83F2-4B73-B05D-01E08FD1E182}" dt="2022-11-23T18:47:04.362" v="1074" actId="478"/>
          <ac:spMkLst>
            <pc:docMk/>
            <pc:sldMk cId="467516167" sldId="261"/>
            <ac:spMk id="2" creationId="{7773527C-2CD5-1530-57CE-D9E3BC145C19}"/>
          </ac:spMkLst>
        </pc:spChg>
        <pc:spChg chg="add mod">
          <ac:chgData name="Luca Brandt" userId="1e512cea10018131" providerId="LiveId" clId="{6657BA3A-83F2-4B73-B05D-01E08FD1E182}" dt="2022-11-23T21:20:33.611" v="2317" actId="20577"/>
          <ac:spMkLst>
            <pc:docMk/>
            <pc:sldMk cId="467516167" sldId="261"/>
            <ac:spMk id="3" creationId="{90154495-47B8-2883-EADF-0BA4BB0B50DA}"/>
          </ac:spMkLst>
        </pc:spChg>
        <pc:spChg chg="add del mod">
          <ac:chgData name="Luca Brandt" userId="1e512cea10018131" providerId="LiveId" clId="{6657BA3A-83F2-4B73-B05D-01E08FD1E182}" dt="2022-11-23T18:47:06.055" v="1075" actId="478"/>
          <ac:spMkLst>
            <pc:docMk/>
            <pc:sldMk cId="467516167" sldId="261"/>
            <ac:spMk id="4" creationId="{2034AB56-D356-32BF-3C8D-0320ED013975}"/>
          </ac:spMkLst>
        </pc:spChg>
        <pc:spChg chg="mod">
          <ac:chgData name="Luca Brandt" userId="1e512cea10018131" providerId="LiveId" clId="{6657BA3A-83F2-4B73-B05D-01E08FD1E182}" dt="2022-11-23T18:51:12.078" v="1120" actId="164"/>
          <ac:spMkLst>
            <pc:docMk/>
            <pc:sldMk cId="467516167" sldId="261"/>
            <ac:spMk id="6" creationId="{D3A27964-B966-B07D-31B9-46D06A35EB1D}"/>
          </ac:spMkLst>
        </pc:spChg>
        <pc:spChg chg="add mod ord">
          <ac:chgData name="Luca Brandt" userId="1e512cea10018131" providerId="LiveId" clId="{6657BA3A-83F2-4B73-B05D-01E08FD1E182}" dt="2022-11-23T18:51:21" v="1122" actId="167"/>
          <ac:spMkLst>
            <pc:docMk/>
            <pc:sldMk cId="467516167" sldId="261"/>
            <ac:spMk id="9" creationId="{EF720E89-6F15-16DA-06F4-65954CE1256C}"/>
          </ac:spMkLst>
        </pc:spChg>
        <pc:spChg chg="mod">
          <ac:chgData name="Luca Brandt" userId="1e512cea10018131" providerId="LiveId" clId="{6657BA3A-83F2-4B73-B05D-01E08FD1E182}" dt="2022-11-23T18:50:58.738" v="1116" actId="1076"/>
          <ac:spMkLst>
            <pc:docMk/>
            <pc:sldMk cId="467516167" sldId="261"/>
            <ac:spMk id="16" creationId="{CB163AB5-47EA-64AA-E11C-D2D72029C6AC}"/>
          </ac:spMkLst>
        </pc:spChg>
        <pc:spChg chg="add del mod">
          <ac:chgData name="Luca Brandt" userId="1e512cea10018131" providerId="LiveId" clId="{6657BA3A-83F2-4B73-B05D-01E08FD1E182}" dt="2022-11-23T18:53:18.345" v="1125" actId="478"/>
          <ac:spMkLst>
            <pc:docMk/>
            <pc:sldMk cId="467516167" sldId="261"/>
            <ac:spMk id="21" creationId="{44731455-860C-8535-B035-87CD601A2CD4}"/>
          </ac:spMkLst>
        </pc:spChg>
        <pc:spChg chg="mod">
          <ac:chgData name="Luca Brandt" userId="1e512cea10018131" providerId="LiveId" clId="{6657BA3A-83F2-4B73-B05D-01E08FD1E182}" dt="2022-11-23T19:00:14.029" v="1134" actId="208"/>
          <ac:spMkLst>
            <pc:docMk/>
            <pc:sldMk cId="467516167" sldId="261"/>
            <ac:spMk id="24" creationId="{158E68D2-357E-CC25-482D-A1B5906D87AC}"/>
          </ac:spMkLst>
        </pc:spChg>
        <pc:grpChg chg="mod">
          <ac:chgData name="Luca Brandt" userId="1e512cea10018131" providerId="LiveId" clId="{6657BA3A-83F2-4B73-B05D-01E08FD1E182}" dt="2022-11-23T18:50:04.191" v="1113" actId="1076"/>
          <ac:grpSpMkLst>
            <pc:docMk/>
            <pc:sldMk cId="467516167" sldId="261"/>
            <ac:grpSpMk id="3" creationId="{9D293873-9518-7BE1-9A0D-7303EF4D31AE}"/>
          </ac:grpSpMkLst>
        </pc:grpChg>
        <pc:grpChg chg="add mod">
          <ac:chgData name="Luca Brandt" userId="1e512cea10018131" providerId="LiveId" clId="{6657BA3A-83F2-4B73-B05D-01E08FD1E182}" dt="2022-11-23T18:51:12.078" v="1120" actId="164"/>
          <ac:grpSpMkLst>
            <pc:docMk/>
            <pc:sldMk cId="467516167" sldId="261"/>
            <ac:grpSpMk id="10" creationId="{E6DE71F5-871D-053C-3455-59A1EF80C856}"/>
          </ac:grpSpMkLst>
        </pc:grpChg>
        <pc:grpChg chg="mod">
          <ac:chgData name="Luca Brandt" userId="1e512cea10018131" providerId="LiveId" clId="{6657BA3A-83F2-4B73-B05D-01E08FD1E182}" dt="2022-11-23T18:52:05.229" v="1123" actId="1076"/>
          <ac:grpSpMkLst>
            <pc:docMk/>
            <pc:sldMk cId="467516167" sldId="261"/>
            <ac:grpSpMk id="23" creationId="{6CF9C207-33DE-D69E-E53C-0F36E663C431}"/>
          </ac:grpSpMkLst>
        </pc:grpChg>
        <pc:picChg chg="mod ord">
          <ac:chgData name="Luca Brandt" userId="1e512cea10018131" providerId="LiveId" clId="{6657BA3A-83F2-4B73-B05D-01E08FD1E182}" dt="2022-11-23T18:49:48.355" v="1109" actId="1076"/>
          <ac:picMkLst>
            <pc:docMk/>
            <pc:sldMk cId="467516167" sldId="261"/>
            <ac:picMk id="5" creationId="{AB82C630-B42C-3DCC-CA89-7EF6876DD55C}"/>
          </ac:picMkLst>
        </pc:picChg>
        <pc:picChg chg="add mod">
          <ac:chgData name="Luca Brandt" userId="1e512cea10018131" providerId="LiveId" clId="{6657BA3A-83F2-4B73-B05D-01E08FD1E182}" dt="2022-11-23T18:49:16.279" v="1105" actId="1076"/>
          <ac:picMkLst>
            <pc:docMk/>
            <pc:sldMk cId="467516167" sldId="261"/>
            <ac:picMk id="7" creationId="{D3A27964-B966-B07D-31B9-46D06A35EB1D}"/>
          </ac:picMkLst>
        </pc:picChg>
      </pc:sldChg>
      <pc:sldChg chg="addSp delSp modSp new del mod ord">
        <pc:chgData name="Luca Brandt" userId="1e512cea10018131" providerId="LiveId" clId="{6657BA3A-83F2-4B73-B05D-01E08FD1E182}" dt="2022-11-23T17:05:25.789" v="233" actId="2696"/>
        <pc:sldMkLst>
          <pc:docMk/>
          <pc:sldMk cId="2463020066" sldId="263"/>
        </pc:sldMkLst>
        <pc:spChg chg="del">
          <ac:chgData name="Luca Brandt" userId="1e512cea10018131" providerId="LiveId" clId="{6657BA3A-83F2-4B73-B05D-01E08FD1E182}" dt="2022-11-23T16:53:34.435" v="16" actId="478"/>
          <ac:spMkLst>
            <pc:docMk/>
            <pc:sldMk cId="2463020066" sldId="263"/>
            <ac:spMk id="2" creationId="{A386A241-4E5F-71C3-296A-4983E7E38ADB}"/>
          </ac:spMkLst>
        </pc:spChg>
        <pc:spChg chg="del">
          <ac:chgData name="Luca Brandt" userId="1e512cea10018131" providerId="LiveId" clId="{6657BA3A-83F2-4B73-B05D-01E08FD1E182}" dt="2022-11-23T16:53:19.947" v="13" actId="1032"/>
          <ac:spMkLst>
            <pc:docMk/>
            <pc:sldMk cId="2463020066" sldId="263"/>
            <ac:spMk id="3" creationId="{7EFFA6B9-EC2D-7137-956E-D122C409A746}"/>
          </ac:spMkLst>
        </pc:spChg>
        <pc:graphicFrameChg chg="mod">
          <ac:chgData name="Luca Brandt" userId="1e512cea10018131" providerId="LiveId" clId="{6657BA3A-83F2-4B73-B05D-01E08FD1E182}" dt="2022-11-23T16:56:20.095" v="29" actId="688"/>
          <ac:graphicFrameMkLst>
            <pc:docMk/>
            <pc:sldMk cId="2463020066" sldId="263"/>
            <ac:graphicFrameMk id="3" creationId="{CC1A3600-A1A3-360E-657F-5060BC3A4F8B}"/>
          </ac:graphicFrameMkLst>
        </pc:graphicFrameChg>
        <pc:graphicFrameChg chg="del mod">
          <ac:chgData name="Luca Brandt" userId="1e512cea10018131" providerId="LiveId" clId="{6657BA3A-83F2-4B73-B05D-01E08FD1E182}" dt="2022-11-23T17:02:19.765" v="165" actId="478"/>
          <ac:graphicFrameMkLst>
            <pc:docMk/>
            <pc:sldMk cId="2463020066" sldId="263"/>
            <ac:graphicFrameMk id="6" creationId="{437C531C-89E2-3D95-8630-D03842B7CCC4}"/>
          </ac:graphicFrameMkLst>
        </pc:graphicFrameChg>
        <pc:graphicFrameChg chg="add del mod modGraphic">
          <ac:chgData name="Luca Brandt" userId="1e512cea10018131" providerId="LiveId" clId="{6657BA3A-83F2-4B73-B05D-01E08FD1E182}" dt="2022-11-23T16:52:46.606" v="12" actId="21"/>
          <ac:graphicFrameMkLst>
            <pc:docMk/>
            <pc:sldMk cId="2463020066" sldId="263"/>
            <ac:graphicFrameMk id="6" creationId="{8F9A291F-078D-F8A7-1653-CC6D21DFF0EB}"/>
          </ac:graphicFrameMkLst>
        </pc:graphicFrameChg>
        <pc:graphicFrameChg chg="add mod modGraphic">
          <ac:chgData name="Luca Brandt" userId="1e512cea10018131" providerId="LiveId" clId="{6657BA3A-83F2-4B73-B05D-01E08FD1E182}" dt="2022-11-23T16:53:39.166" v="17" actId="1076"/>
          <ac:graphicFrameMkLst>
            <pc:docMk/>
            <pc:sldMk cId="2463020066" sldId="263"/>
            <ac:graphicFrameMk id="7" creationId="{8F902E04-54EA-7949-88BB-EAFAE8F7EBFF}"/>
          </ac:graphicFrameMkLst>
        </pc:graphicFrameChg>
        <pc:picChg chg="add mod">
          <ac:chgData name="Luca Brandt" userId="1e512cea10018131" providerId="LiveId" clId="{6657BA3A-83F2-4B73-B05D-01E08FD1E182}" dt="2022-11-23T16:54:35.484" v="25" actId="1076"/>
          <ac:picMkLst>
            <pc:docMk/>
            <pc:sldMk cId="2463020066" sldId="263"/>
            <ac:picMk id="8" creationId="{FAA02189-1ACD-51E9-7844-92B771A73AED}"/>
          </ac:picMkLst>
        </pc:picChg>
      </pc:sldChg>
      <pc:sldChg chg="modSp new mod ord modShow">
        <pc:chgData name="Luca Brandt" userId="1e512cea10018131" providerId="LiveId" clId="{6657BA3A-83F2-4B73-B05D-01E08FD1E182}" dt="2022-11-23T17:01:59.837" v="164" actId="20577"/>
        <pc:sldMkLst>
          <pc:docMk/>
          <pc:sldMk cId="4286449647" sldId="264"/>
        </pc:sldMkLst>
        <pc:spChg chg="mod">
          <ac:chgData name="Luca Brandt" userId="1e512cea10018131" providerId="LiveId" clId="{6657BA3A-83F2-4B73-B05D-01E08FD1E182}" dt="2022-11-23T17:00:15.405" v="53" actId="20577"/>
          <ac:spMkLst>
            <pc:docMk/>
            <pc:sldMk cId="4286449647" sldId="264"/>
            <ac:spMk id="2" creationId="{F5C9183A-7B48-41D7-162C-00738FB0112C}"/>
          </ac:spMkLst>
        </pc:spChg>
        <pc:spChg chg="mod">
          <ac:chgData name="Luca Brandt" userId="1e512cea10018131" providerId="LiveId" clId="{6657BA3A-83F2-4B73-B05D-01E08FD1E182}" dt="2022-11-23T17:01:59.837" v="164" actId="20577"/>
          <ac:spMkLst>
            <pc:docMk/>
            <pc:sldMk cId="4286449647" sldId="264"/>
            <ac:spMk id="3" creationId="{97969C2C-EB19-D654-9480-60C726DCD55A}"/>
          </ac:spMkLst>
        </pc:spChg>
      </pc:sldChg>
      <pc:sldChg chg="addSp delSp modSp new mod">
        <pc:chgData name="Luca Brandt" userId="1e512cea10018131" providerId="LiveId" clId="{6657BA3A-83F2-4B73-B05D-01E08FD1E182}" dt="2022-11-23T17:25:35.720" v="270" actId="1076"/>
        <pc:sldMkLst>
          <pc:docMk/>
          <pc:sldMk cId="1970352449" sldId="265"/>
        </pc:sldMkLst>
        <pc:spChg chg="del">
          <ac:chgData name="Luca Brandt" userId="1e512cea10018131" providerId="LiveId" clId="{6657BA3A-83F2-4B73-B05D-01E08FD1E182}" dt="2022-11-23T17:02:25.818" v="167" actId="478"/>
          <ac:spMkLst>
            <pc:docMk/>
            <pc:sldMk cId="1970352449" sldId="265"/>
            <ac:spMk id="2" creationId="{47AEC90E-EE18-00C6-75C5-13C964EA53BF}"/>
          </ac:spMkLst>
        </pc:spChg>
        <pc:spChg chg="del">
          <ac:chgData name="Luca Brandt" userId="1e512cea10018131" providerId="LiveId" clId="{6657BA3A-83F2-4B73-B05D-01E08FD1E182}" dt="2022-11-23T17:02:26.631" v="168" actId="478"/>
          <ac:spMkLst>
            <pc:docMk/>
            <pc:sldMk cId="1970352449" sldId="265"/>
            <ac:spMk id="3" creationId="{C83BA4FB-2671-E011-8209-FF15F9CE0C72}"/>
          </ac:spMkLst>
        </pc:spChg>
        <pc:graphicFrameChg chg="add mod modGraphic">
          <ac:chgData name="Luca Brandt" userId="1e512cea10018131" providerId="LiveId" clId="{6657BA3A-83F2-4B73-B05D-01E08FD1E182}" dt="2022-11-23T17:25:30.292" v="267"/>
          <ac:graphicFrameMkLst>
            <pc:docMk/>
            <pc:sldMk cId="1970352449" sldId="265"/>
            <ac:graphicFrameMk id="5" creationId="{DBE2D664-9F33-E53E-BA98-273BB69F8749}"/>
          </ac:graphicFrameMkLst>
        </pc:graphicFrameChg>
        <pc:graphicFrameChg chg="add mod modGraphic">
          <ac:chgData name="Luca Brandt" userId="1e512cea10018131" providerId="LiveId" clId="{6657BA3A-83F2-4B73-B05D-01E08FD1E182}" dt="2022-11-23T17:25:35.720" v="270" actId="1076"/>
          <ac:graphicFrameMkLst>
            <pc:docMk/>
            <pc:sldMk cId="1970352449" sldId="265"/>
            <ac:graphicFrameMk id="7" creationId="{C06EDEB6-FAAF-0289-3880-5C24B2D06565}"/>
          </ac:graphicFrameMkLst>
        </pc:graphicFrameChg>
        <pc:graphicFrameChg chg="add mod modGraphic">
          <ac:chgData name="Luca Brandt" userId="1e512cea10018131" providerId="LiveId" clId="{6657BA3A-83F2-4B73-B05D-01E08FD1E182}" dt="2022-11-23T17:08:08.417" v="249" actId="27297"/>
          <ac:graphicFrameMkLst>
            <pc:docMk/>
            <pc:sldMk cId="1970352449" sldId="265"/>
            <ac:graphicFrameMk id="9" creationId="{D1243BFD-E14C-8782-2FB1-7DD6810C4050}"/>
          </ac:graphicFrameMkLst>
        </pc:graphicFrameChg>
        <pc:graphicFrameChg chg="add mod modGraphic">
          <ac:chgData name="Luca Brandt" userId="1e512cea10018131" providerId="LiveId" clId="{6657BA3A-83F2-4B73-B05D-01E08FD1E182}" dt="2022-11-23T17:08:54.145" v="253" actId="27297"/>
          <ac:graphicFrameMkLst>
            <pc:docMk/>
            <pc:sldMk cId="1970352449" sldId="265"/>
            <ac:graphicFrameMk id="11" creationId="{DE6F1630-5D7A-66D2-44EF-B7BC781861A1}"/>
          </ac:graphicFrameMkLst>
        </pc:graphicFrameChg>
        <pc:graphicFrameChg chg="add mod modGraphic">
          <ac:chgData name="Luca Brandt" userId="1e512cea10018131" providerId="LiveId" clId="{6657BA3A-83F2-4B73-B05D-01E08FD1E182}" dt="2022-11-23T17:10:27.096" v="258" actId="1076"/>
          <ac:graphicFrameMkLst>
            <pc:docMk/>
            <pc:sldMk cId="1970352449" sldId="265"/>
            <ac:graphicFrameMk id="13" creationId="{CCCF01AF-B46F-290E-1691-0379866E1DD0}"/>
          </ac:graphicFrameMkLst>
        </pc:graphicFrameChg>
        <pc:graphicFrameChg chg="add del modGraphic">
          <ac:chgData name="Luca Brandt" userId="1e512cea10018131" providerId="LiveId" clId="{6657BA3A-83F2-4B73-B05D-01E08FD1E182}" dt="2022-11-23T17:11:21.535" v="260" actId="478"/>
          <ac:graphicFrameMkLst>
            <pc:docMk/>
            <pc:sldMk cId="1970352449" sldId="265"/>
            <ac:graphicFrameMk id="15" creationId="{2994641A-2982-97D7-BEDF-556C054DB4D8}"/>
          </ac:graphicFrameMkLst>
        </pc:graphicFrameChg>
      </pc:sldChg>
      <pc:sldChg chg="addSp delSp modSp new mod setBg delAnim modAnim addCm">
        <pc:chgData name="Luca Brandt" userId="1e512cea10018131" providerId="LiveId" clId="{6657BA3A-83F2-4B73-B05D-01E08FD1E182}" dt="2022-11-23T21:20:45.653" v="2325" actId="20577"/>
        <pc:sldMkLst>
          <pc:docMk/>
          <pc:sldMk cId="460924474" sldId="266"/>
        </pc:sldMkLst>
        <pc:spChg chg="del mod">
          <ac:chgData name="Luca Brandt" userId="1e512cea10018131" providerId="LiveId" clId="{6657BA3A-83F2-4B73-B05D-01E08FD1E182}" dt="2022-11-23T17:25:53.058" v="271" actId="478"/>
          <ac:spMkLst>
            <pc:docMk/>
            <pc:sldMk cId="460924474" sldId="266"/>
            <ac:spMk id="2" creationId="{FAAC8F80-BF1B-DECA-F8AF-648FB4FA6991}"/>
          </ac:spMkLst>
        </pc:spChg>
        <pc:spChg chg="del">
          <ac:chgData name="Luca Brandt" userId="1e512cea10018131" providerId="LiveId" clId="{6657BA3A-83F2-4B73-B05D-01E08FD1E182}" dt="2022-11-23T17:25:53.853" v="272" actId="478"/>
          <ac:spMkLst>
            <pc:docMk/>
            <pc:sldMk cId="460924474" sldId="266"/>
            <ac:spMk id="3" creationId="{C2FDA2F5-B60E-65D7-48A7-63FB1B20DFEB}"/>
          </ac:spMkLst>
        </pc:spChg>
        <pc:spChg chg="mod ord">
          <ac:chgData name="Luca Brandt" userId="1e512cea10018131" providerId="LiveId" clId="{6657BA3A-83F2-4B73-B05D-01E08FD1E182}" dt="2022-11-23T18:16:36.919" v="908" actId="26606"/>
          <ac:spMkLst>
            <pc:docMk/>
            <pc:sldMk cId="460924474" sldId="266"/>
            <ac:spMk id="4" creationId="{721E8CF7-6348-1C1F-55A4-417F2429F637}"/>
          </ac:spMkLst>
        </pc:spChg>
        <pc:spChg chg="add del mod">
          <ac:chgData name="Luca Brandt" userId="1e512cea10018131" providerId="LiveId" clId="{6657BA3A-83F2-4B73-B05D-01E08FD1E182}" dt="2022-11-23T18:15:48.219" v="903" actId="478"/>
          <ac:spMkLst>
            <pc:docMk/>
            <pc:sldMk cId="460924474" sldId="266"/>
            <ac:spMk id="5" creationId="{42C40CDA-1566-ECFE-F6DC-E8207FF43EA2}"/>
          </ac:spMkLst>
        </pc:spChg>
        <pc:spChg chg="add del mod">
          <ac:chgData name="Luca Brandt" userId="1e512cea10018131" providerId="LiveId" clId="{6657BA3A-83F2-4B73-B05D-01E08FD1E182}" dt="2022-11-23T20:37:05.471" v="1902"/>
          <ac:spMkLst>
            <pc:docMk/>
            <pc:sldMk cId="460924474" sldId="266"/>
            <ac:spMk id="5" creationId="{8446102E-5B96-D475-5BCC-401845E8D69B}"/>
          </ac:spMkLst>
        </pc:spChg>
        <pc:spChg chg="add del mod">
          <ac:chgData name="Luca Brandt" userId="1e512cea10018131" providerId="LiveId" clId="{6657BA3A-83F2-4B73-B05D-01E08FD1E182}" dt="2022-11-23T17:25:54.725" v="273" actId="478"/>
          <ac:spMkLst>
            <pc:docMk/>
            <pc:sldMk cId="460924474" sldId="266"/>
            <ac:spMk id="6" creationId="{1D47C8F2-4096-C6D4-5A69-A547832CF4EE}"/>
          </ac:spMkLst>
        </pc:spChg>
        <pc:spChg chg="add del mod">
          <ac:chgData name="Luca Brandt" userId="1e512cea10018131" providerId="LiveId" clId="{6657BA3A-83F2-4B73-B05D-01E08FD1E182}" dt="2022-11-23T20:37:05.471" v="1904"/>
          <ac:spMkLst>
            <pc:docMk/>
            <pc:sldMk cId="460924474" sldId="266"/>
            <ac:spMk id="6" creationId="{4B1A517A-FD79-899D-20CF-719EFBDE12AC}"/>
          </ac:spMkLst>
        </pc:spChg>
        <pc:spChg chg="del">
          <ac:chgData name="Luca Brandt" userId="1e512cea10018131" providerId="LiveId" clId="{6657BA3A-83F2-4B73-B05D-01E08FD1E182}" dt="2022-11-23T18:18:26.173" v="922" actId="478"/>
          <ac:spMkLst>
            <pc:docMk/>
            <pc:sldMk cId="460924474" sldId="266"/>
            <ac:spMk id="6" creationId="{A0F19549-963D-2C93-070D-5DBB0B8B7E92}"/>
          </ac:spMkLst>
        </pc:spChg>
        <pc:spChg chg="del">
          <ac:chgData name="Luca Brandt" userId="1e512cea10018131" providerId="LiveId" clId="{6657BA3A-83F2-4B73-B05D-01E08FD1E182}" dt="2022-11-23T18:18:26.915" v="923" actId="478"/>
          <ac:spMkLst>
            <pc:docMk/>
            <pc:sldMk cId="460924474" sldId="266"/>
            <ac:spMk id="8" creationId="{033F6E33-2A0B-DDCA-68C0-69D532C12813}"/>
          </ac:spMkLst>
        </pc:spChg>
        <pc:spChg chg="add mod">
          <ac:chgData name="Luca Brandt" userId="1e512cea10018131" providerId="LiveId" clId="{6657BA3A-83F2-4B73-B05D-01E08FD1E182}" dt="2022-11-23T20:49:20.387" v="1937" actId="20577"/>
          <ac:spMkLst>
            <pc:docMk/>
            <pc:sldMk cId="460924474" sldId="266"/>
            <ac:spMk id="8" creationId="{917C63AE-7E60-5A43-B158-E278EF2654C9}"/>
          </ac:spMkLst>
        </pc:spChg>
        <pc:spChg chg="add mod">
          <ac:chgData name="Luca Brandt" userId="1e512cea10018131" providerId="LiveId" clId="{6657BA3A-83F2-4B73-B05D-01E08FD1E182}" dt="2022-11-23T21:20:45.653" v="2325" actId="20577"/>
          <ac:spMkLst>
            <pc:docMk/>
            <pc:sldMk cId="460924474" sldId="266"/>
            <ac:spMk id="9" creationId="{2EC248F4-A8F0-BF99-C9A8-D6C52EE861CC}"/>
          </ac:spMkLst>
        </pc:spChg>
        <pc:spChg chg="add del mod">
          <ac:chgData name="Luca Brandt" userId="1e512cea10018131" providerId="LiveId" clId="{6657BA3A-83F2-4B73-B05D-01E08FD1E182}" dt="2022-11-23T17:36:41.560" v="335" actId="478"/>
          <ac:spMkLst>
            <pc:docMk/>
            <pc:sldMk cId="460924474" sldId="266"/>
            <ac:spMk id="13" creationId="{7A42DCFB-2B0C-CC0A-76FB-AA88AC3E0F32}"/>
          </ac:spMkLst>
        </pc:spChg>
        <pc:spChg chg="del mod topLvl">
          <ac:chgData name="Luca Brandt" userId="1e512cea10018131" providerId="LiveId" clId="{6657BA3A-83F2-4B73-B05D-01E08FD1E182}" dt="2022-11-23T18:19:51.696" v="949" actId="478"/>
          <ac:spMkLst>
            <pc:docMk/>
            <pc:sldMk cId="460924474" sldId="266"/>
            <ac:spMk id="13" creationId="{C0E04D82-255D-11DB-0F4B-FF4EBB6F4829}"/>
          </ac:spMkLst>
        </pc:spChg>
        <pc:spChg chg="mod ord topLvl">
          <ac:chgData name="Luca Brandt" userId="1e512cea10018131" providerId="LiveId" clId="{6657BA3A-83F2-4B73-B05D-01E08FD1E182}" dt="2022-11-23T18:27:34.594" v="1033" actId="14826"/>
          <ac:spMkLst>
            <pc:docMk/>
            <pc:sldMk cId="460924474" sldId="266"/>
            <ac:spMk id="17" creationId="{B1D8DD19-8903-0EF1-ED05-53702D137C1C}"/>
          </ac:spMkLst>
        </pc:spChg>
        <pc:spChg chg="add del mod">
          <ac:chgData name="Luca Brandt" userId="1e512cea10018131" providerId="LiveId" clId="{6657BA3A-83F2-4B73-B05D-01E08FD1E182}" dt="2022-11-23T18:25:42.923" v="1009" actId="478"/>
          <ac:spMkLst>
            <pc:docMk/>
            <pc:sldMk cId="460924474" sldId="266"/>
            <ac:spMk id="20" creationId="{7BEC4453-EBB0-A9E5-4642-8C1B86BBA6D1}"/>
          </ac:spMkLst>
        </pc:spChg>
        <pc:spChg chg="add del">
          <ac:chgData name="Luca Brandt" userId="1e512cea10018131" providerId="LiveId" clId="{6657BA3A-83F2-4B73-B05D-01E08FD1E182}" dt="2022-11-23T18:17:47.324" v="916" actId="26606"/>
          <ac:spMkLst>
            <pc:docMk/>
            <pc:sldMk cId="460924474" sldId="266"/>
            <ac:spMk id="23" creationId="{C96C8BAF-68F3-4B78-B238-35DF5D86560D}"/>
          </ac:spMkLst>
        </pc:spChg>
        <pc:spChg chg="add del">
          <ac:chgData name="Luca Brandt" userId="1e512cea10018131" providerId="LiveId" clId="{6657BA3A-83F2-4B73-B05D-01E08FD1E182}" dt="2022-11-23T17:37:35.201" v="346" actId="26606"/>
          <ac:spMkLst>
            <pc:docMk/>
            <pc:sldMk cId="460924474" sldId="266"/>
            <ac:spMk id="25" creationId="{C96C8BAF-68F3-4B78-B238-35DF5D86560D}"/>
          </ac:spMkLst>
        </pc:spChg>
        <pc:spChg chg="mod topLvl">
          <ac:chgData name="Luca Brandt" userId="1e512cea10018131" providerId="LiveId" clId="{6657BA3A-83F2-4B73-B05D-01E08FD1E182}" dt="2022-11-23T18:24:45.828" v="996" actId="164"/>
          <ac:spMkLst>
            <pc:docMk/>
            <pc:sldMk cId="460924474" sldId="266"/>
            <ac:spMk id="25" creationId="{F1CCF921-EB9B-BC28-F484-105061B911E8}"/>
          </ac:spMkLst>
        </pc:spChg>
        <pc:spChg chg="mod">
          <ac:chgData name="Luca Brandt" userId="1e512cea10018131" providerId="LiveId" clId="{6657BA3A-83F2-4B73-B05D-01E08FD1E182}" dt="2022-11-23T18:13:34.592" v="886" actId="34135"/>
          <ac:spMkLst>
            <pc:docMk/>
            <pc:sldMk cId="460924474" sldId="266"/>
            <ac:spMk id="36" creationId="{CBB5A114-4E70-933E-31E4-870655ECD18B}"/>
          </ac:spMkLst>
        </pc:spChg>
        <pc:spChg chg="mod">
          <ac:chgData name="Luca Brandt" userId="1e512cea10018131" providerId="LiveId" clId="{6657BA3A-83F2-4B73-B05D-01E08FD1E182}" dt="2022-11-23T17:57:02.098" v="562" actId="1076"/>
          <ac:spMkLst>
            <pc:docMk/>
            <pc:sldMk cId="460924474" sldId="266"/>
            <ac:spMk id="40" creationId="{929A47BF-507D-6213-63E7-0B94D3196E83}"/>
          </ac:spMkLst>
        </pc:spChg>
        <pc:spChg chg="mod">
          <ac:chgData name="Luca Brandt" userId="1e512cea10018131" providerId="LiveId" clId="{6657BA3A-83F2-4B73-B05D-01E08FD1E182}" dt="2022-11-23T18:25:30.770" v="1007" actId="14826"/>
          <ac:spMkLst>
            <pc:docMk/>
            <pc:sldMk cId="460924474" sldId="266"/>
            <ac:spMk id="45" creationId="{304C46CB-8932-6D1D-8A10-7399F61C890C}"/>
          </ac:spMkLst>
        </pc:spChg>
        <pc:spChg chg="mod">
          <ac:chgData name="Luca Brandt" userId="1e512cea10018131" providerId="LiveId" clId="{6657BA3A-83F2-4B73-B05D-01E08FD1E182}" dt="2022-11-23T18:27:18.573" v="1031"/>
          <ac:spMkLst>
            <pc:docMk/>
            <pc:sldMk cId="460924474" sldId="266"/>
            <ac:spMk id="48" creationId="{DF5B3C80-E880-7D48-82B3-EC3B4CB38407}"/>
          </ac:spMkLst>
        </pc:spChg>
        <pc:spChg chg="add">
          <ac:chgData name="Luca Brandt" userId="1e512cea10018131" providerId="LiveId" clId="{6657BA3A-83F2-4B73-B05D-01E08FD1E182}" dt="2022-11-23T18:17:47.324" v="916" actId="26606"/>
          <ac:spMkLst>
            <pc:docMk/>
            <pc:sldMk cId="460924474" sldId="266"/>
            <ac:spMk id="49" creationId="{56827C3C-D52F-46CE-A441-3CD6A1A6A0A2}"/>
          </ac:spMkLst>
        </pc:spChg>
        <pc:spChg chg="add">
          <ac:chgData name="Luca Brandt" userId="1e512cea10018131" providerId="LiveId" clId="{6657BA3A-83F2-4B73-B05D-01E08FD1E182}" dt="2022-11-23T18:17:47.324" v="916" actId="26606"/>
          <ac:spMkLst>
            <pc:docMk/>
            <pc:sldMk cId="460924474" sldId="266"/>
            <ac:spMk id="51" creationId="{F52A8B51-0A89-497B-B882-6658E029A3F9}"/>
          </ac:spMkLst>
        </pc:spChg>
        <pc:spChg chg="add">
          <ac:chgData name="Luca Brandt" userId="1e512cea10018131" providerId="LiveId" clId="{6657BA3A-83F2-4B73-B05D-01E08FD1E182}" dt="2022-11-23T18:17:47.324" v="916" actId="26606"/>
          <ac:spMkLst>
            <pc:docMk/>
            <pc:sldMk cId="460924474" sldId="266"/>
            <ac:spMk id="53" creationId="{EB1CEFBF-6F09-4052-862B-E219DA15757E}"/>
          </ac:spMkLst>
        </pc:spChg>
        <pc:spChg chg="add">
          <ac:chgData name="Luca Brandt" userId="1e512cea10018131" providerId="LiveId" clId="{6657BA3A-83F2-4B73-B05D-01E08FD1E182}" dt="2022-11-23T18:17:47.324" v="916" actId="26606"/>
          <ac:spMkLst>
            <pc:docMk/>
            <pc:sldMk cId="460924474" sldId="266"/>
            <ac:spMk id="55" creationId="{BCB5D417-2A71-445D-B4C7-9E814D633D33}"/>
          </ac:spMkLst>
        </pc:spChg>
        <pc:grpChg chg="add del mod">
          <ac:chgData name="Luca Brandt" userId="1e512cea10018131" providerId="LiveId" clId="{6657BA3A-83F2-4B73-B05D-01E08FD1E182}" dt="2022-11-23T18:19:21.092" v="940" actId="478"/>
          <ac:grpSpMkLst>
            <pc:docMk/>
            <pc:sldMk cId="460924474" sldId="266"/>
            <ac:grpSpMk id="12" creationId="{71E7520A-F21B-A86B-2F6F-458E7DC01ABC}"/>
          </ac:grpSpMkLst>
        </pc:grpChg>
        <pc:grpChg chg="add del mod">
          <ac:chgData name="Luca Brandt" userId="1e512cea10018131" providerId="LiveId" clId="{6657BA3A-83F2-4B73-B05D-01E08FD1E182}" dt="2022-11-23T18:19:59.080" v="953" actId="478"/>
          <ac:grpSpMkLst>
            <pc:docMk/>
            <pc:sldMk cId="460924474" sldId="266"/>
            <ac:grpSpMk id="15" creationId="{D10DB9F6-FE62-6D89-B85D-0FBEA60C57CF}"/>
          </ac:grpSpMkLst>
        </pc:grpChg>
        <pc:grpChg chg="add mod">
          <ac:chgData name="Luca Brandt" userId="1e512cea10018131" providerId="LiveId" clId="{6657BA3A-83F2-4B73-B05D-01E08FD1E182}" dt="2022-11-23T18:27:48.828" v="1034" actId="1076"/>
          <ac:grpSpMkLst>
            <pc:docMk/>
            <pc:sldMk cId="460924474" sldId="266"/>
            <ac:grpSpMk id="21" creationId="{82EC0DAB-BD21-4E74-5158-4B23F1886034}"/>
          </ac:grpSpMkLst>
        </pc:grpChg>
        <pc:grpChg chg="add del mod">
          <ac:chgData name="Luca Brandt" userId="1e512cea10018131" providerId="LiveId" clId="{6657BA3A-83F2-4B73-B05D-01E08FD1E182}" dt="2022-11-23T18:23:57.954" v="979" actId="478"/>
          <ac:grpSpMkLst>
            <pc:docMk/>
            <pc:sldMk cId="460924474" sldId="266"/>
            <ac:grpSpMk id="22" creationId="{DA31B55B-2740-63B3-68B3-EBF5E6AFD84C}"/>
          </ac:grpSpMkLst>
        </pc:grpChg>
        <pc:grpChg chg="add del">
          <ac:chgData name="Luca Brandt" userId="1e512cea10018131" providerId="LiveId" clId="{6657BA3A-83F2-4B73-B05D-01E08FD1E182}" dt="2022-11-23T18:17:47.324" v="916" actId="26606"/>
          <ac:grpSpMkLst>
            <pc:docMk/>
            <pc:sldMk cId="460924474" sldId="266"/>
            <ac:grpSpMk id="24" creationId="{4F4CD6D0-5A87-4BA2-A13A-0E40511C3CFA}"/>
          </ac:grpSpMkLst>
        </pc:grpChg>
        <pc:grpChg chg="add del">
          <ac:chgData name="Luca Brandt" userId="1e512cea10018131" providerId="LiveId" clId="{6657BA3A-83F2-4B73-B05D-01E08FD1E182}" dt="2022-11-23T17:37:35.201" v="346" actId="26606"/>
          <ac:grpSpMkLst>
            <pc:docMk/>
            <pc:sldMk cId="460924474" sldId="266"/>
            <ac:grpSpMk id="26" creationId="{E9537076-EF48-4F72-9164-FD8260D550AC}"/>
          </ac:grpSpMkLst>
        </pc:grpChg>
        <pc:grpChg chg="add del">
          <ac:chgData name="Luca Brandt" userId="1e512cea10018131" providerId="LiveId" clId="{6657BA3A-83F2-4B73-B05D-01E08FD1E182}" dt="2022-11-23T17:37:35.201" v="346" actId="26606"/>
          <ac:grpSpMkLst>
            <pc:docMk/>
            <pc:sldMk cId="460924474" sldId="266"/>
            <ac:grpSpMk id="29" creationId="{4F4CD6D0-5A87-4BA2-A13A-0E40511C3CFA}"/>
          </ac:grpSpMkLst>
        </pc:grpChg>
        <pc:grpChg chg="add mod">
          <ac:chgData name="Luca Brandt" userId="1e512cea10018131" providerId="LiveId" clId="{6657BA3A-83F2-4B73-B05D-01E08FD1E182}" dt="2022-11-23T18:26:13.694" v="1016" actId="1076"/>
          <ac:grpSpMkLst>
            <pc:docMk/>
            <pc:sldMk cId="460924474" sldId="266"/>
            <ac:grpSpMk id="29" creationId="{F1471B32-D47E-4E5C-B314-0ED284D8A4B7}"/>
          </ac:grpSpMkLst>
        </pc:grpChg>
        <pc:grpChg chg="add del">
          <ac:chgData name="Luca Brandt" userId="1e512cea10018131" providerId="LiveId" clId="{6657BA3A-83F2-4B73-B05D-01E08FD1E182}" dt="2022-11-23T17:37:35.201" v="346" actId="26606"/>
          <ac:grpSpMkLst>
            <pc:docMk/>
            <pc:sldMk cId="460924474" sldId="266"/>
            <ac:grpSpMk id="30" creationId="{6EFC3492-86BD-4D75-B5B4-C2DBFE0BD106}"/>
          </ac:grpSpMkLst>
        </pc:grpChg>
        <pc:grpChg chg="add mod">
          <ac:chgData name="Luca Brandt" userId="1e512cea10018131" providerId="LiveId" clId="{6657BA3A-83F2-4B73-B05D-01E08FD1E182}" dt="2022-11-23T18:29:01.713" v="1042" actId="1076"/>
          <ac:grpSpMkLst>
            <pc:docMk/>
            <pc:sldMk cId="460924474" sldId="266"/>
            <ac:grpSpMk id="30" creationId="{DAA5860A-9A20-406A-6470-5F4277D07A8B}"/>
          </ac:grpSpMkLst>
        </pc:grpChg>
        <pc:grpChg chg="add del">
          <ac:chgData name="Luca Brandt" userId="1e512cea10018131" providerId="LiveId" clId="{6657BA3A-83F2-4B73-B05D-01E08FD1E182}" dt="2022-11-23T18:17:47.324" v="916" actId="26606"/>
          <ac:grpSpMkLst>
            <pc:docMk/>
            <pc:sldMk cId="460924474" sldId="266"/>
            <ac:grpSpMk id="32" creationId="{E9537076-EF48-4F72-9164-FD8260D550AC}"/>
          </ac:grpSpMkLst>
        </pc:grpChg>
        <pc:grpChg chg="add del mod ord">
          <ac:chgData name="Luca Brandt" userId="1e512cea10018131" providerId="LiveId" clId="{6657BA3A-83F2-4B73-B05D-01E08FD1E182}" dt="2022-11-23T18:14:48.844" v="893" actId="478"/>
          <ac:grpSpMkLst>
            <pc:docMk/>
            <pc:sldMk cId="460924474" sldId="266"/>
            <ac:grpSpMk id="33" creationId="{B1870A12-0ADA-FD71-866E-32E495591D08}"/>
          </ac:grpSpMkLst>
        </pc:grpChg>
        <pc:grpChg chg="add del mod ord">
          <ac:chgData name="Luca Brandt" userId="1e512cea10018131" providerId="LiveId" clId="{6657BA3A-83F2-4B73-B05D-01E08FD1E182}" dt="2022-11-23T18:14:51.348" v="896" actId="478"/>
          <ac:grpSpMkLst>
            <pc:docMk/>
            <pc:sldMk cId="460924474" sldId="266"/>
            <ac:grpSpMk id="37" creationId="{31986AF9-AFB6-0B0C-DBFD-758F02E83CA9}"/>
          </ac:grpSpMkLst>
        </pc:grpChg>
        <pc:grpChg chg="add del">
          <ac:chgData name="Luca Brandt" userId="1e512cea10018131" providerId="LiveId" clId="{6657BA3A-83F2-4B73-B05D-01E08FD1E182}" dt="2022-11-23T18:17:47.324" v="916" actId="26606"/>
          <ac:grpSpMkLst>
            <pc:docMk/>
            <pc:sldMk cId="460924474" sldId="266"/>
            <ac:grpSpMk id="42" creationId="{6EFC3492-86BD-4D75-B5B4-C2DBFE0BD106}"/>
          </ac:grpSpMkLst>
        </pc:grpChg>
        <pc:grpChg chg="add mod">
          <ac:chgData name="Luca Brandt" userId="1e512cea10018131" providerId="LiveId" clId="{6657BA3A-83F2-4B73-B05D-01E08FD1E182}" dt="2022-11-23T18:28:42.241" v="1041" actId="1076"/>
          <ac:grpSpMkLst>
            <pc:docMk/>
            <pc:sldMk cId="460924474" sldId="266"/>
            <ac:grpSpMk id="47" creationId="{64DB6B5C-C707-DF7D-ED49-240B7F4F2CC0}"/>
          </ac:grpSpMkLst>
        </pc:grpChg>
        <pc:graphicFrameChg chg="del mod topLvl">
          <ac:chgData name="Luca Brandt" userId="1e512cea10018131" providerId="LiveId" clId="{6657BA3A-83F2-4B73-B05D-01E08FD1E182}" dt="2022-11-23T18:19:21.092" v="940" actId="478"/>
          <ac:graphicFrameMkLst>
            <pc:docMk/>
            <pc:sldMk cId="460924474" sldId="266"/>
            <ac:graphicFrameMk id="14" creationId="{BB089248-A151-7C14-B149-3A6993D02BE4}"/>
          </ac:graphicFrameMkLst>
        </pc:graphicFrameChg>
        <pc:graphicFrameChg chg="del mod topLvl">
          <ac:chgData name="Luca Brandt" userId="1e512cea10018131" providerId="LiveId" clId="{6657BA3A-83F2-4B73-B05D-01E08FD1E182}" dt="2022-11-23T18:19:59.080" v="953" actId="478"/>
          <ac:graphicFrameMkLst>
            <pc:docMk/>
            <pc:sldMk cId="460924474" sldId="266"/>
            <ac:graphicFrameMk id="19" creationId="{BEA02807-1AD6-438A-91C9-9346646A9E1B}"/>
          </ac:graphicFrameMkLst>
        </pc:graphicFrameChg>
        <pc:picChg chg="add del mod">
          <ac:chgData name="Luca Brandt" userId="1e512cea10018131" providerId="LiveId" clId="{6657BA3A-83F2-4B73-B05D-01E08FD1E182}" dt="2022-11-23T18:11:07.284" v="879" actId="478"/>
          <ac:picMkLst>
            <pc:docMk/>
            <pc:sldMk cId="460924474" sldId="266"/>
            <ac:picMk id="2" creationId="{0BB8CEED-9064-BF8A-DBD9-07B59E548999}"/>
          </ac:picMkLst>
        </pc:picChg>
        <pc:picChg chg="add mod ord">
          <ac:chgData name="Luca Brandt" userId="1e512cea10018131" providerId="LiveId" clId="{6657BA3A-83F2-4B73-B05D-01E08FD1E182}" dt="2022-11-23T18:27:34.594" v="1033" actId="14826"/>
          <ac:picMkLst>
            <pc:docMk/>
            <pc:sldMk cId="460924474" sldId="266"/>
            <ac:picMk id="3" creationId="{61F7EF37-6665-F2EE-6AA7-4656EC886468}"/>
          </ac:picMkLst>
        </pc:picChg>
        <pc:picChg chg="add mod ord">
          <ac:chgData name="Luca Brandt" userId="1e512cea10018131" providerId="LiveId" clId="{6657BA3A-83F2-4B73-B05D-01E08FD1E182}" dt="2022-11-23T18:24:45.828" v="996" actId="164"/>
          <ac:picMkLst>
            <pc:docMk/>
            <pc:sldMk cId="460924474" sldId="266"/>
            <ac:picMk id="7" creationId="{BE35E794-6409-A6F7-47AB-6A37F6F35833}"/>
          </ac:picMkLst>
        </pc:picChg>
        <pc:picChg chg="add del mod ord">
          <ac:chgData name="Luca Brandt" userId="1e512cea10018131" providerId="LiveId" clId="{6657BA3A-83F2-4B73-B05D-01E08FD1E182}" dt="2022-11-23T18:14:49.942" v="894" actId="478"/>
          <ac:picMkLst>
            <pc:docMk/>
            <pc:sldMk cId="460924474" sldId="266"/>
            <ac:picMk id="8" creationId="{24535FBB-B46B-352A-9A33-83332C93A6CE}"/>
          </ac:picMkLst>
        </pc:picChg>
        <pc:picChg chg="add del mod ord">
          <ac:chgData name="Luca Brandt" userId="1e512cea10018131" providerId="LiveId" clId="{6657BA3A-83F2-4B73-B05D-01E08FD1E182}" dt="2022-11-23T18:14:50.509" v="895" actId="478"/>
          <ac:picMkLst>
            <pc:docMk/>
            <pc:sldMk cId="460924474" sldId="266"/>
            <ac:picMk id="10" creationId="{7F2D3761-4B38-A510-9D82-8B7786665450}"/>
          </ac:picMkLst>
        </pc:picChg>
        <pc:picChg chg="add del mod">
          <ac:chgData name="Luca Brandt" userId="1e512cea10018131" providerId="LiveId" clId="{6657BA3A-83F2-4B73-B05D-01E08FD1E182}" dt="2022-11-23T18:25:42.923" v="1009" actId="478"/>
          <ac:picMkLst>
            <pc:docMk/>
            <pc:sldMk cId="460924474" sldId="266"/>
            <ac:picMk id="11" creationId="{BF8DADDC-AA5E-6ED5-CE41-6557AF601A47}"/>
          </ac:picMkLst>
        </pc:picChg>
        <pc:picChg chg="add del mod">
          <ac:chgData name="Luca Brandt" userId="1e512cea10018131" providerId="LiveId" clId="{6657BA3A-83F2-4B73-B05D-01E08FD1E182}" dt="2022-11-23T17:36:45.636" v="336" actId="478"/>
          <ac:picMkLst>
            <pc:docMk/>
            <pc:sldMk cId="460924474" sldId="266"/>
            <ac:picMk id="12" creationId="{8EB69C64-0324-E880-E338-B2E91E6F1779}"/>
          </ac:picMkLst>
        </pc:picChg>
        <pc:picChg chg="add del mod ord">
          <ac:chgData name="Luca Brandt" userId="1e512cea10018131" providerId="LiveId" clId="{6657BA3A-83F2-4B73-B05D-01E08FD1E182}" dt="2022-11-23T17:50:30.773" v="462" actId="478"/>
          <ac:picMkLst>
            <pc:docMk/>
            <pc:sldMk cId="460924474" sldId="266"/>
            <ac:picMk id="15" creationId="{DC189BED-DD66-694D-1D82-711337564D89}"/>
          </ac:picMkLst>
        </pc:picChg>
        <pc:picChg chg="add del">
          <ac:chgData name="Luca Brandt" userId="1e512cea10018131" providerId="LiveId" clId="{6657BA3A-83F2-4B73-B05D-01E08FD1E182}" dt="2022-11-23T17:43:43.729" v="393" actId="22"/>
          <ac:picMkLst>
            <pc:docMk/>
            <pc:sldMk cId="460924474" sldId="266"/>
            <ac:picMk id="17" creationId="{A308C7C7-C244-0493-9BFF-3C8C3A826595}"/>
          </ac:picMkLst>
        </pc:picChg>
        <pc:picChg chg="add del">
          <ac:chgData name="Luca Brandt" userId="1e512cea10018131" providerId="LiveId" clId="{6657BA3A-83F2-4B73-B05D-01E08FD1E182}" dt="2022-11-23T17:43:52.629" v="395" actId="22"/>
          <ac:picMkLst>
            <pc:docMk/>
            <pc:sldMk cId="460924474" sldId="266"/>
            <ac:picMk id="19" creationId="{6A73B207-C665-2352-ADC1-0162F2F57422}"/>
          </ac:picMkLst>
        </pc:picChg>
        <pc:picChg chg="add del mod">
          <ac:chgData name="Luca Brandt" userId="1e512cea10018131" providerId="LiveId" clId="{6657BA3A-83F2-4B73-B05D-01E08FD1E182}" dt="2022-11-23T17:51:48.020" v="484" actId="478"/>
          <ac:picMkLst>
            <pc:docMk/>
            <pc:sldMk cId="460924474" sldId="266"/>
            <ac:picMk id="21" creationId="{50B269C8-3B7F-0B46-46FE-95F21B99E972}"/>
          </ac:picMkLst>
        </pc:picChg>
        <pc:picChg chg="del mod topLvl">
          <ac:chgData name="Luca Brandt" userId="1e512cea10018131" providerId="LiveId" clId="{6657BA3A-83F2-4B73-B05D-01E08FD1E182}" dt="2022-11-23T18:23:57.954" v="979" actId="478"/>
          <ac:picMkLst>
            <pc:docMk/>
            <pc:sldMk cId="460924474" sldId="266"/>
            <ac:picMk id="26" creationId="{641E0FA6-87D1-7825-DD4A-8474EC071B54}"/>
          </ac:picMkLst>
        </pc:picChg>
        <pc:picChg chg="mod">
          <ac:chgData name="Luca Brandt" userId="1e512cea10018131" providerId="LiveId" clId="{6657BA3A-83F2-4B73-B05D-01E08FD1E182}" dt="2022-11-23T18:14:22.126" v="892" actId="1076"/>
          <ac:picMkLst>
            <pc:docMk/>
            <pc:sldMk cId="460924474" sldId="266"/>
            <ac:picMk id="34" creationId="{14B9EB76-64AB-2921-1173-F5F23534F348}"/>
          </ac:picMkLst>
        </pc:picChg>
        <pc:picChg chg="mod">
          <ac:chgData name="Luca Brandt" userId="1e512cea10018131" providerId="LiveId" clId="{6657BA3A-83F2-4B73-B05D-01E08FD1E182}" dt="2022-11-23T18:13:34.592" v="886" actId="34135"/>
          <ac:picMkLst>
            <pc:docMk/>
            <pc:sldMk cId="460924474" sldId="266"/>
            <ac:picMk id="35" creationId="{6EF4C202-2508-C122-8A4C-97544A3F9F37}"/>
          </ac:picMkLst>
        </pc:picChg>
        <pc:picChg chg="mod">
          <ac:chgData name="Luca Brandt" userId="1e512cea10018131" providerId="LiveId" clId="{6657BA3A-83F2-4B73-B05D-01E08FD1E182}" dt="2022-11-23T17:56:28.461" v="530" actId="1076"/>
          <ac:picMkLst>
            <pc:docMk/>
            <pc:sldMk cId="460924474" sldId="266"/>
            <ac:picMk id="38" creationId="{D7F8C101-0081-A1A4-53EB-636080B57340}"/>
          </ac:picMkLst>
        </pc:picChg>
        <pc:picChg chg="mod">
          <ac:chgData name="Luca Brandt" userId="1e512cea10018131" providerId="LiveId" clId="{6657BA3A-83F2-4B73-B05D-01E08FD1E182}" dt="2022-11-23T17:54:33.654" v="506"/>
          <ac:picMkLst>
            <pc:docMk/>
            <pc:sldMk cId="460924474" sldId="266"/>
            <ac:picMk id="39" creationId="{409206C4-52DE-B945-8EBC-371940E6368B}"/>
          </ac:picMkLst>
        </pc:picChg>
        <pc:picChg chg="mod">
          <ac:chgData name="Luca Brandt" userId="1e512cea10018131" providerId="LiveId" clId="{6657BA3A-83F2-4B73-B05D-01E08FD1E182}" dt="2022-11-23T18:26:50.551" v="1026" actId="1076"/>
          <ac:picMkLst>
            <pc:docMk/>
            <pc:sldMk cId="460924474" sldId="266"/>
            <ac:picMk id="46" creationId="{482DC059-D60F-94CF-2218-AD0925F573BB}"/>
          </ac:picMkLst>
        </pc:picChg>
        <pc:picChg chg="mod">
          <ac:chgData name="Luca Brandt" userId="1e512cea10018131" providerId="LiveId" clId="{6657BA3A-83F2-4B73-B05D-01E08FD1E182}" dt="2022-11-23T18:27:18.573" v="1031"/>
          <ac:picMkLst>
            <pc:docMk/>
            <pc:sldMk cId="460924474" sldId="266"/>
            <ac:picMk id="50" creationId="{5546C5BC-D80C-F7B6-DD2C-72DC7E9AC414}"/>
          </ac:picMkLst>
        </pc:picChg>
        <pc:cxnChg chg="add del">
          <ac:chgData name="Luca Brandt" userId="1e512cea10018131" providerId="LiveId" clId="{6657BA3A-83F2-4B73-B05D-01E08FD1E182}" dt="2022-11-23T18:17:21.704" v="912" actId="26606"/>
          <ac:cxnSpMkLst>
            <pc:docMk/>
            <pc:sldMk cId="460924474" sldId="266"/>
            <ac:cxnSpMk id="16" creationId="{DCD67800-37AC-4E14-89B0-F79DCB3FB86D}"/>
          </ac:cxnSpMkLst>
        </pc:cxnChg>
        <pc:cxnChg chg="add del">
          <ac:chgData name="Luca Brandt" userId="1e512cea10018131" providerId="LiveId" clId="{6657BA3A-83F2-4B73-B05D-01E08FD1E182}" dt="2022-11-23T18:17:21.704" v="912" actId="26606"/>
          <ac:cxnSpMkLst>
            <pc:docMk/>
            <pc:sldMk cId="460924474" sldId="266"/>
            <ac:cxnSpMk id="18" creationId="{20F1788F-A5AE-4188-8274-F7F2E3833ECD}"/>
          </ac:cxnSpMkLst>
        </pc:cxnChg>
        <pc:cxnChg chg="add del">
          <ac:chgData name="Luca Brandt" userId="1e512cea10018131" providerId="LiveId" clId="{6657BA3A-83F2-4B73-B05D-01E08FD1E182}" dt="2022-11-23T17:37:00.594" v="340" actId="26606"/>
          <ac:cxnSpMkLst>
            <pc:docMk/>
            <pc:sldMk cId="460924474" sldId="266"/>
            <ac:cxnSpMk id="20" creationId="{DCD67800-37AC-4E14-89B0-F79DCB3FB86D}"/>
          </ac:cxnSpMkLst>
        </pc:cxnChg>
        <pc:cxnChg chg="add del">
          <ac:chgData name="Luca Brandt" userId="1e512cea10018131" providerId="LiveId" clId="{6657BA3A-83F2-4B73-B05D-01E08FD1E182}" dt="2022-11-23T17:37:00.594" v="340" actId="26606"/>
          <ac:cxnSpMkLst>
            <pc:docMk/>
            <pc:sldMk cId="460924474" sldId="266"/>
            <ac:cxnSpMk id="22" creationId="{20F1788F-A5AE-4188-8274-F7F2E3833ECD}"/>
          </ac:cxnSpMkLst>
        </pc:cxnChg>
      </pc:sldChg>
      <pc:sldChg chg="addSp delSp modSp new mod modAnim addCm">
        <pc:chgData name="Luca Brandt" userId="1e512cea10018131" providerId="LiveId" clId="{6657BA3A-83F2-4B73-B05D-01E08FD1E182}" dt="2022-11-23T21:20:41.428" v="2322" actId="20577"/>
        <pc:sldMkLst>
          <pc:docMk/>
          <pc:sldMk cId="2614748146" sldId="267"/>
        </pc:sldMkLst>
        <pc:spChg chg="del mod">
          <ac:chgData name="Luca Brandt" userId="1e512cea10018131" providerId="LiveId" clId="{6657BA3A-83F2-4B73-B05D-01E08FD1E182}" dt="2022-11-23T18:31:41.864" v="1045" actId="478"/>
          <ac:spMkLst>
            <pc:docMk/>
            <pc:sldMk cId="2614748146" sldId="267"/>
            <ac:spMk id="2" creationId="{1FCCAA84-65AB-3F35-B118-E11148F42561}"/>
          </ac:spMkLst>
        </pc:spChg>
        <pc:spChg chg="del">
          <ac:chgData name="Luca Brandt" userId="1e512cea10018131" providerId="LiveId" clId="{6657BA3A-83F2-4B73-B05D-01E08FD1E182}" dt="2022-11-23T18:31:40.277" v="1043" actId="478"/>
          <ac:spMkLst>
            <pc:docMk/>
            <pc:sldMk cId="2614748146" sldId="267"/>
            <ac:spMk id="3" creationId="{A810D4D9-1A3F-63BB-1249-CDAD38225E02}"/>
          </ac:spMkLst>
        </pc:spChg>
        <pc:spChg chg="add del mod">
          <ac:chgData name="Luca Brandt" userId="1e512cea10018131" providerId="LiveId" clId="{6657BA3A-83F2-4B73-B05D-01E08FD1E182}" dt="2022-11-23T18:31:43.944" v="1046" actId="478"/>
          <ac:spMkLst>
            <pc:docMk/>
            <pc:sldMk cId="2614748146" sldId="267"/>
            <ac:spMk id="6" creationId="{AFCD06AD-3719-5338-B64E-840B54A0B045}"/>
          </ac:spMkLst>
        </pc:spChg>
        <pc:spChg chg="mod">
          <ac:chgData name="Luca Brandt" userId="1e512cea10018131" providerId="LiveId" clId="{6657BA3A-83F2-4B73-B05D-01E08FD1E182}" dt="2022-11-23T18:31:45.554" v="1047"/>
          <ac:spMkLst>
            <pc:docMk/>
            <pc:sldMk cId="2614748146" sldId="267"/>
            <ac:spMk id="8" creationId="{0627CBA9-0F5B-132B-77E5-97A12271F99A}"/>
          </ac:spMkLst>
        </pc:spChg>
        <pc:spChg chg="mod">
          <ac:chgData name="Luca Brandt" userId="1e512cea10018131" providerId="LiveId" clId="{6657BA3A-83F2-4B73-B05D-01E08FD1E182}" dt="2022-11-23T18:40:57.931" v="1063" actId="1076"/>
          <ac:spMkLst>
            <pc:docMk/>
            <pc:sldMk cId="2614748146" sldId="267"/>
            <ac:spMk id="10" creationId="{E29F2284-2B8F-3226-A8CF-256BC770BF23}"/>
          </ac:spMkLst>
        </pc:spChg>
        <pc:spChg chg="mod">
          <ac:chgData name="Luca Brandt" userId="1e512cea10018131" providerId="LiveId" clId="{6657BA3A-83F2-4B73-B05D-01E08FD1E182}" dt="2022-11-23T18:43:07.667" v="1071" actId="14826"/>
          <ac:spMkLst>
            <pc:docMk/>
            <pc:sldMk cId="2614748146" sldId="267"/>
            <ac:spMk id="17" creationId="{28FFA9CB-824F-240C-A02D-A4B20256758E}"/>
          </ac:spMkLst>
        </pc:spChg>
        <pc:spChg chg="add mod">
          <ac:chgData name="Luca Brandt" userId="1e512cea10018131" providerId="LiveId" clId="{6657BA3A-83F2-4B73-B05D-01E08FD1E182}" dt="2022-11-23T20:49:26.444" v="1939" actId="20577"/>
          <ac:spMkLst>
            <pc:docMk/>
            <pc:sldMk cId="2614748146" sldId="267"/>
            <ac:spMk id="22" creationId="{62FD4B1E-72C2-F26D-0F53-5EFE076C6962}"/>
          </ac:spMkLst>
        </pc:spChg>
        <pc:spChg chg="add mod">
          <ac:chgData name="Luca Brandt" userId="1e512cea10018131" providerId="LiveId" clId="{6657BA3A-83F2-4B73-B05D-01E08FD1E182}" dt="2022-11-23T21:20:41.428" v="2322" actId="20577"/>
          <ac:spMkLst>
            <pc:docMk/>
            <pc:sldMk cId="2614748146" sldId="267"/>
            <ac:spMk id="23" creationId="{457B47C5-1A35-FD10-9059-58717A88F5B2}"/>
          </ac:spMkLst>
        </pc:spChg>
        <pc:grpChg chg="add mod">
          <ac:chgData name="Luca Brandt" userId="1e512cea10018131" providerId="LiveId" clId="{6657BA3A-83F2-4B73-B05D-01E08FD1E182}" dt="2022-11-23T18:31:45.554" v="1047"/>
          <ac:grpSpMkLst>
            <pc:docMk/>
            <pc:sldMk cId="2614748146" sldId="267"/>
            <ac:grpSpMk id="7" creationId="{8319B682-E1DF-1EC9-298E-A61650666797}"/>
          </ac:grpSpMkLst>
        </pc:grpChg>
        <pc:grpChg chg="add mod">
          <ac:chgData name="Luca Brandt" userId="1e512cea10018131" providerId="LiveId" clId="{6657BA3A-83F2-4B73-B05D-01E08FD1E182}" dt="2022-11-23T18:43:14.949" v="1072" actId="1076"/>
          <ac:grpSpMkLst>
            <pc:docMk/>
            <pc:sldMk cId="2614748146" sldId="267"/>
            <ac:grpSpMk id="14" creationId="{6B24B8AC-954F-6474-E4D4-93E021BF3AA2}"/>
          </ac:grpSpMkLst>
        </pc:grpChg>
        <pc:picChg chg="add mod">
          <ac:chgData name="Luca Brandt" userId="1e512cea10018131" providerId="LiveId" clId="{6657BA3A-83F2-4B73-B05D-01E08FD1E182}" dt="2022-11-23T18:38:26.242" v="1059" actId="1076"/>
          <ac:picMkLst>
            <pc:docMk/>
            <pc:sldMk cId="2614748146" sldId="267"/>
            <ac:picMk id="3" creationId="{CF94EB3E-85BD-D1FF-B67D-70C4B65599B4}"/>
          </ac:picMkLst>
        </pc:picChg>
        <pc:picChg chg="add mod">
          <ac:chgData name="Luca Brandt" userId="1e512cea10018131" providerId="LiveId" clId="{6657BA3A-83F2-4B73-B05D-01E08FD1E182}" dt="2022-11-23T18:39:28.853" v="1060" actId="931"/>
          <ac:picMkLst>
            <pc:docMk/>
            <pc:sldMk cId="2614748146" sldId="267"/>
            <ac:picMk id="5" creationId="{29D24E08-C163-3D69-B429-EEC98ADF0DDE}"/>
          </ac:picMkLst>
        </pc:picChg>
        <pc:picChg chg="add mod">
          <ac:chgData name="Luca Brandt" userId="1e512cea10018131" providerId="LiveId" clId="{6657BA3A-83F2-4B73-B05D-01E08FD1E182}" dt="2022-11-23T18:41:12.489" v="1065" actId="1076"/>
          <ac:picMkLst>
            <pc:docMk/>
            <pc:sldMk cId="2614748146" sldId="267"/>
            <ac:picMk id="7" creationId="{75CC5FA0-297F-3A24-8432-8446909AEE56}"/>
          </ac:picMkLst>
        </pc:picChg>
        <pc:picChg chg="mod">
          <ac:chgData name="Luca Brandt" userId="1e512cea10018131" providerId="LiveId" clId="{6657BA3A-83F2-4B73-B05D-01E08FD1E182}" dt="2022-11-23T18:31:45.554" v="1047"/>
          <ac:picMkLst>
            <pc:docMk/>
            <pc:sldMk cId="2614748146" sldId="267"/>
            <ac:picMk id="9" creationId="{576242B2-E6CF-8787-970E-E362746CCE7F}"/>
          </ac:picMkLst>
        </pc:picChg>
        <pc:picChg chg="mod">
          <ac:chgData name="Luca Brandt" userId="1e512cea10018131" providerId="LiveId" clId="{6657BA3A-83F2-4B73-B05D-01E08FD1E182}" dt="2022-11-23T18:43:07.667" v="1071" actId="14826"/>
          <ac:picMkLst>
            <pc:docMk/>
            <pc:sldMk cId="2614748146" sldId="267"/>
            <ac:picMk id="18" creationId="{4AE8F8BB-0D4C-0267-2E49-BFD7A7252DEA}"/>
          </ac:picMkLst>
        </pc:picChg>
        <pc:picChg chg="add mod">
          <ac:chgData name="Luca Brandt" userId="1e512cea10018131" providerId="LiveId" clId="{6657BA3A-83F2-4B73-B05D-01E08FD1E182}" dt="2022-11-23T18:42:01.574" v="1067" actId="1076"/>
          <ac:picMkLst>
            <pc:docMk/>
            <pc:sldMk cId="2614748146" sldId="267"/>
            <ac:picMk id="19" creationId="{0B9F223F-9871-8F6F-764D-D9EC7E2BFF79}"/>
          </ac:picMkLst>
        </pc:picChg>
      </pc:sldChg>
      <pc:sldChg chg="addSp modSp new del mod">
        <pc:chgData name="Luca Brandt" userId="1e512cea10018131" providerId="LiveId" clId="{6657BA3A-83F2-4B73-B05D-01E08FD1E182}" dt="2022-11-23T17:12:17.775" v="262" actId="2696"/>
        <pc:sldMkLst>
          <pc:docMk/>
          <pc:sldMk cId="39557400" sldId="268"/>
        </pc:sldMkLst>
        <pc:graphicFrameChg chg="add modGraphic">
          <ac:chgData name="Luca Brandt" userId="1e512cea10018131" providerId="LiveId" clId="{6657BA3A-83F2-4B73-B05D-01E08FD1E182}" dt="2022-11-23T17:12:11.655" v="261" actId="27022"/>
          <ac:graphicFrameMkLst>
            <pc:docMk/>
            <pc:sldMk cId="39557400" sldId="268"/>
            <ac:graphicFrameMk id="6" creationId="{71AB7489-8052-DAD6-52D5-B5DB2DBC7401}"/>
          </ac:graphicFrameMkLst>
        </pc:graphicFrameChg>
      </pc:sldChg>
      <pc:sldChg chg="setBg">
        <pc:chgData name="Luca Brandt" userId="1e512cea10018131" providerId="LiveId" clId="{6657BA3A-83F2-4B73-B05D-01E08FD1E182}" dt="2022-11-23T17:26:16.617" v="275"/>
        <pc:sldMkLst>
          <pc:docMk/>
          <pc:sldMk cId="2013611696" sldId="268"/>
        </pc:sldMkLst>
      </pc:sldChg>
      <pc:sldChg chg="addSp modSp mod setBg">
        <pc:chgData name="Luca Brandt" userId="1e512cea10018131" providerId="LiveId" clId="{6657BA3A-83F2-4B73-B05D-01E08FD1E182}" dt="2022-11-23T21:32:26.984" v="2337" actId="1076"/>
        <pc:sldMkLst>
          <pc:docMk/>
          <pc:sldMk cId="2241650482" sldId="268"/>
        </pc:sldMkLst>
        <pc:spChg chg="mod">
          <ac:chgData name="Luca Brandt" userId="1e512cea10018131" providerId="LiveId" clId="{6657BA3A-83F2-4B73-B05D-01E08FD1E182}" dt="2022-11-23T21:32:07.578" v="2334" actId="1076"/>
          <ac:spMkLst>
            <pc:docMk/>
            <pc:sldMk cId="2241650482" sldId="268"/>
            <ac:spMk id="19" creationId="{E9DF2894-9406-6DB0-DF34-E67A66E06235}"/>
          </ac:spMkLst>
        </pc:spChg>
        <pc:spChg chg="mod">
          <ac:chgData name="Luca Brandt" userId="1e512cea10018131" providerId="LiveId" clId="{6657BA3A-83F2-4B73-B05D-01E08FD1E182}" dt="2022-11-23T21:32:26.984" v="2337" actId="1076"/>
          <ac:spMkLst>
            <pc:docMk/>
            <pc:sldMk cId="2241650482" sldId="268"/>
            <ac:spMk id="20" creationId="{A381D49C-074C-9995-B809-E985E49A813D}"/>
          </ac:spMkLst>
        </pc:spChg>
        <pc:spChg chg="add mod">
          <ac:chgData name="Luca Brandt" userId="1e512cea10018131" providerId="LiveId" clId="{6657BA3A-83F2-4B73-B05D-01E08FD1E182}" dt="2022-11-23T20:49:16.646" v="1935" actId="20577"/>
          <ac:spMkLst>
            <pc:docMk/>
            <pc:sldMk cId="2241650482" sldId="268"/>
            <ac:spMk id="21" creationId="{53F253C1-E270-13CD-3948-4D0BE8D01E6F}"/>
          </ac:spMkLst>
        </pc:spChg>
        <pc:spChg chg="add mod">
          <ac:chgData name="Luca Brandt" userId="1e512cea10018131" providerId="LiveId" clId="{6657BA3A-83F2-4B73-B05D-01E08FD1E182}" dt="2022-11-23T21:20:50.225" v="2328" actId="20577"/>
          <ac:spMkLst>
            <pc:docMk/>
            <pc:sldMk cId="2241650482" sldId="268"/>
            <ac:spMk id="29" creationId="{33B8347C-70A0-8174-4F4F-BBF1A0C3677D}"/>
          </ac:spMkLst>
        </pc:spChg>
        <pc:graphicFrameChg chg="mod">
          <ac:chgData name="Luca Brandt" userId="1e512cea10018131" providerId="LiveId" clId="{6657BA3A-83F2-4B73-B05D-01E08FD1E182}" dt="2022-11-23T18:19:12.914" v="936" actId="1076"/>
          <ac:graphicFrameMkLst>
            <pc:docMk/>
            <pc:sldMk cId="2241650482" sldId="268"/>
            <ac:graphicFrameMk id="7" creationId="{302DC6CB-C727-BE0A-22F1-80DB77C16C8C}"/>
          </ac:graphicFrameMkLst>
        </pc:graphicFrameChg>
        <pc:graphicFrameChg chg="mod">
          <ac:chgData name="Luca Brandt" userId="1e512cea10018131" providerId="LiveId" clId="{6657BA3A-83F2-4B73-B05D-01E08FD1E182}" dt="2022-11-23T18:19:04.199" v="934" actId="1076"/>
          <ac:graphicFrameMkLst>
            <pc:docMk/>
            <pc:sldMk cId="2241650482" sldId="268"/>
            <ac:graphicFrameMk id="12" creationId="{DB7301B6-8707-EDE2-7C96-E507DFAB737E}"/>
          </ac:graphicFrameMkLst>
        </pc:graphicFrameChg>
        <pc:graphicFrameChg chg="modGraphic">
          <ac:chgData name="Luca Brandt" userId="1e512cea10018131" providerId="LiveId" clId="{6657BA3A-83F2-4B73-B05D-01E08FD1E182}" dt="2022-11-23T20:28:19.821" v="1836" actId="2085"/>
          <ac:graphicFrameMkLst>
            <pc:docMk/>
            <pc:sldMk cId="2241650482" sldId="268"/>
            <ac:graphicFrameMk id="30" creationId="{6817B76F-D4A7-459F-230C-5F7DC98FBEDA}"/>
          </ac:graphicFrameMkLst>
        </pc:graphicFrameChg>
      </pc:sldChg>
      <pc:sldChg chg="addSp delSp modSp new mod setBg modAnim">
        <pc:chgData name="Luca Brandt" userId="1e512cea10018131" providerId="LiveId" clId="{6657BA3A-83F2-4B73-B05D-01E08FD1E182}" dt="2022-11-23T18:10:44.498" v="877"/>
        <pc:sldMkLst>
          <pc:docMk/>
          <pc:sldMk cId="2113698529" sldId="269"/>
        </pc:sldMkLst>
        <pc:spChg chg="del">
          <ac:chgData name="Luca Brandt" userId="1e512cea10018131" providerId="LiveId" clId="{6657BA3A-83F2-4B73-B05D-01E08FD1E182}" dt="2022-11-23T17:45:52.654" v="398" actId="478"/>
          <ac:spMkLst>
            <pc:docMk/>
            <pc:sldMk cId="2113698529" sldId="269"/>
            <ac:spMk id="2" creationId="{0AA8E046-87E8-5C3E-6DB6-F1A21063BD37}"/>
          </ac:spMkLst>
        </pc:spChg>
        <pc:spChg chg="del">
          <ac:chgData name="Luca Brandt" userId="1e512cea10018131" providerId="LiveId" clId="{6657BA3A-83F2-4B73-B05D-01E08FD1E182}" dt="2022-11-23T17:45:51.827" v="397" actId="478"/>
          <ac:spMkLst>
            <pc:docMk/>
            <pc:sldMk cId="2113698529" sldId="269"/>
            <ac:spMk id="3" creationId="{B5C9BF8D-676C-9A35-951F-42093CC491CC}"/>
          </ac:spMkLst>
        </pc:spChg>
        <pc:spChg chg="add mod topLvl">
          <ac:chgData name="Luca Brandt" userId="1e512cea10018131" providerId="LiveId" clId="{6657BA3A-83F2-4B73-B05D-01E08FD1E182}" dt="2022-11-23T17:54:20.152" v="503" actId="14826"/>
          <ac:spMkLst>
            <pc:docMk/>
            <pc:sldMk cId="2113698529" sldId="269"/>
            <ac:spMk id="8" creationId="{0BB9C68B-A040-9180-08E5-6085FFB7547A}"/>
          </ac:spMkLst>
        </pc:spChg>
        <pc:grpChg chg="add del mod">
          <ac:chgData name="Luca Brandt" userId="1e512cea10018131" providerId="LiveId" clId="{6657BA3A-83F2-4B73-B05D-01E08FD1E182}" dt="2022-11-23T17:48:32.209" v="448" actId="165"/>
          <ac:grpSpMkLst>
            <pc:docMk/>
            <pc:sldMk cId="2113698529" sldId="269"/>
            <ac:grpSpMk id="9" creationId="{1CDD2F03-3852-A7AF-F458-97B5B1827B2F}"/>
          </ac:grpSpMkLst>
        </pc:grpChg>
        <pc:grpChg chg="add mod">
          <ac:chgData name="Luca Brandt" userId="1e512cea10018131" providerId="LiveId" clId="{6657BA3A-83F2-4B73-B05D-01E08FD1E182}" dt="2022-11-23T17:54:28.065" v="505" actId="1076"/>
          <ac:grpSpMkLst>
            <pc:docMk/>
            <pc:sldMk cId="2113698529" sldId="269"/>
            <ac:grpSpMk id="10" creationId="{7441C696-2726-C84D-7D46-D4B35EE0A4CF}"/>
          </ac:grpSpMkLst>
        </pc:grpChg>
        <pc:picChg chg="add mod topLvl">
          <ac:chgData name="Luca Brandt" userId="1e512cea10018131" providerId="LiveId" clId="{6657BA3A-83F2-4B73-B05D-01E08FD1E182}" dt="2022-11-23T17:54:20.152" v="503" actId="14826"/>
          <ac:picMkLst>
            <pc:docMk/>
            <pc:sldMk cId="2113698529" sldId="269"/>
            <ac:picMk id="6" creationId="{0671B943-A10C-8C98-BE7F-F8AC7D8AF610}"/>
          </ac:picMkLst>
        </pc:picChg>
        <pc:picChg chg="add del mod topLvl">
          <ac:chgData name="Luca Brandt" userId="1e512cea10018131" providerId="LiveId" clId="{6657BA3A-83F2-4B73-B05D-01E08FD1E182}" dt="2022-11-23T17:54:20.152" v="503" actId="14826"/>
          <ac:picMkLst>
            <pc:docMk/>
            <pc:sldMk cId="2113698529" sldId="269"/>
            <ac:picMk id="7" creationId="{F069A122-1F2B-2250-BA3A-CD770F8A7B0D}"/>
          </ac:picMkLst>
        </pc:picChg>
      </pc:sldChg>
      <pc:sldChg chg="modSp mod">
        <pc:chgData name="Luca Brandt" userId="1e512cea10018131" providerId="LiveId" clId="{6657BA3A-83F2-4B73-B05D-01E08FD1E182}" dt="2022-11-23T18:14:55.516" v="897" actId="1076"/>
        <pc:sldMkLst>
          <pc:docMk/>
          <pc:sldMk cId="3795779165" sldId="270"/>
        </pc:sldMkLst>
        <pc:spChg chg="mod">
          <ac:chgData name="Luca Brandt" userId="1e512cea10018131" providerId="LiveId" clId="{6657BA3A-83F2-4B73-B05D-01E08FD1E182}" dt="2022-11-23T18:13:53.849" v="888" actId="1076"/>
          <ac:spMkLst>
            <pc:docMk/>
            <pc:sldMk cId="3795779165" sldId="270"/>
            <ac:spMk id="2" creationId="{C1C3E47B-7B86-7111-EEC2-000696276C74}"/>
          </ac:spMkLst>
        </pc:spChg>
        <pc:grpChg chg="mod">
          <ac:chgData name="Luca Brandt" userId="1e512cea10018131" providerId="LiveId" clId="{6657BA3A-83F2-4B73-B05D-01E08FD1E182}" dt="2022-11-23T18:14:55.516" v="897" actId="1076"/>
          <ac:grpSpMkLst>
            <pc:docMk/>
            <pc:sldMk cId="3795779165" sldId="270"/>
            <ac:grpSpMk id="10" creationId="{7441C696-2726-C84D-7D46-D4B35EE0A4CF}"/>
          </ac:grpSpMkLst>
        </pc:grpChg>
      </pc:sldChg>
      <pc:sldChg chg="addSp delSp modSp add mod ord modAnim">
        <pc:chgData name="Luca Brandt" userId="1e512cea10018131" providerId="LiveId" clId="{6657BA3A-83F2-4B73-B05D-01E08FD1E182}" dt="2022-11-23T21:20:30.139" v="2314" actId="20577"/>
        <pc:sldMkLst>
          <pc:docMk/>
          <pc:sldMk cId="2985648415" sldId="271"/>
        </pc:sldMkLst>
        <pc:spChg chg="mod topLvl">
          <ac:chgData name="Luca Brandt" userId="1e512cea10018131" providerId="LiveId" clId="{6657BA3A-83F2-4B73-B05D-01E08FD1E182}" dt="2022-11-23T20:01:47.174" v="1642" actId="165"/>
          <ac:spMkLst>
            <pc:docMk/>
            <pc:sldMk cId="2985648415" sldId="271"/>
            <ac:spMk id="27" creationId="{C6E6329B-D286-E0D9-4259-B8C5F054E156}"/>
          </ac:spMkLst>
        </pc:spChg>
        <pc:spChg chg="mod topLvl">
          <ac:chgData name="Luca Brandt" userId="1e512cea10018131" providerId="LiveId" clId="{6657BA3A-83F2-4B73-B05D-01E08FD1E182}" dt="2022-11-23T20:01:47.174" v="1642" actId="165"/>
          <ac:spMkLst>
            <pc:docMk/>
            <pc:sldMk cId="2985648415" sldId="271"/>
            <ac:spMk id="30" creationId="{3A118FC0-0E55-1472-AED8-79AC480BE047}"/>
          </ac:spMkLst>
        </pc:spChg>
        <pc:spChg chg="add mod">
          <ac:chgData name="Luca Brandt" userId="1e512cea10018131" providerId="LiveId" clId="{6657BA3A-83F2-4B73-B05D-01E08FD1E182}" dt="2022-11-23T20:49:35.994" v="1943" actId="20577"/>
          <ac:spMkLst>
            <pc:docMk/>
            <pc:sldMk cId="2985648415" sldId="271"/>
            <ac:spMk id="35" creationId="{AD726645-CAE4-15DC-2D08-666BBAC822A4}"/>
          </ac:spMkLst>
        </pc:spChg>
        <pc:spChg chg="mod">
          <ac:chgData name="Luca Brandt" userId="1e512cea10018131" providerId="LiveId" clId="{6657BA3A-83F2-4B73-B05D-01E08FD1E182}" dt="2022-11-23T20:01:47.174" v="1642" actId="165"/>
          <ac:spMkLst>
            <pc:docMk/>
            <pc:sldMk cId="2985648415" sldId="271"/>
            <ac:spMk id="36" creationId="{344C246F-885E-121C-3F9C-B1A8088880B9}"/>
          </ac:spMkLst>
        </pc:spChg>
        <pc:spChg chg="add mod">
          <ac:chgData name="Luca Brandt" userId="1e512cea10018131" providerId="LiveId" clId="{6657BA3A-83F2-4B73-B05D-01E08FD1E182}" dt="2022-11-23T21:20:30.139" v="2314" actId="20577"/>
          <ac:spMkLst>
            <pc:docMk/>
            <pc:sldMk cId="2985648415" sldId="271"/>
            <ac:spMk id="38" creationId="{6D919FDA-5E5B-B175-C9B9-DAF670EC24E4}"/>
          </ac:spMkLst>
        </pc:spChg>
        <pc:grpChg chg="add del mod topLvl">
          <ac:chgData name="Luca Brandt" userId="1e512cea10018131" providerId="LiveId" clId="{6657BA3A-83F2-4B73-B05D-01E08FD1E182}" dt="2022-11-23T20:01:47.174" v="1642" actId="165"/>
          <ac:grpSpMkLst>
            <pc:docMk/>
            <pc:sldMk cId="2985648415" sldId="271"/>
            <ac:grpSpMk id="17" creationId="{19C5EF20-7470-9484-A20D-530149F76ADC}"/>
          </ac:grpSpMkLst>
        </pc:grpChg>
        <pc:grpChg chg="add del mod">
          <ac:chgData name="Luca Brandt" userId="1e512cea10018131" providerId="LiveId" clId="{6657BA3A-83F2-4B73-B05D-01E08FD1E182}" dt="2022-11-23T19:08:19.095" v="1182" actId="21"/>
          <ac:grpSpMkLst>
            <pc:docMk/>
            <pc:sldMk cId="2985648415" sldId="271"/>
            <ac:grpSpMk id="22" creationId="{1567F302-E08A-B6F3-2F5B-00FB78A0E605}"/>
          </ac:grpSpMkLst>
        </pc:grpChg>
        <pc:grpChg chg="del">
          <ac:chgData name="Luca Brandt" userId="1e512cea10018131" providerId="LiveId" clId="{6657BA3A-83F2-4B73-B05D-01E08FD1E182}" dt="2022-11-23T19:02:39.377" v="1138" actId="478"/>
          <ac:grpSpMkLst>
            <pc:docMk/>
            <pc:sldMk cId="2985648415" sldId="271"/>
            <ac:grpSpMk id="26" creationId="{E57E8233-ECFC-124A-C419-6BC7F6ACC6EC}"/>
          </ac:grpSpMkLst>
        </pc:grpChg>
        <pc:grpChg chg="del mod">
          <ac:chgData name="Luca Brandt" userId="1e512cea10018131" providerId="LiveId" clId="{6657BA3A-83F2-4B73-B05D-01E08FD1E182}" dt="2022-11-23T19:07:25.500" v="1177" actId="478"/>
          <ac:grpSpMkLst>
            <pc:docMk/>
            <pc:sldMk cId="2985648415" sldId="271"/>
            <ac:grpSpMk id="28" creationId="{F1830594-6D41-C7D2-1A23-1A784CF5107E}"/>
          </ac:grpSpMkLst>
        </pc:grpChg>
        <pc:grpChg chg="add del mod">
          <ac:chgData name="Luca Brandt" userId="1e512cea10018131" providerId="LiveId" clId="{6657BA3A-83F2-4B73-B05D-01E08FD1E182}" dt="2022-11-23T20:01:37.390" v="1641" actId="165"/>
          <ac:grpSpMkLst>
            <pc:docMk/>
            <pc:sldMk cId="2985648415" sldId="271"/>
            <ac:grpSpMk id="31" creationId="{879A529C-E7B0-6C21-161B-ADAB02D7FF00}"/>
          </ac:grpSpMkLst>
        </pc:grpChg>
        <pc:grpChg chg="del mod">
          <ac:chgData name="Luca Brandt" userId="1e512cea10018131" providerId="LiveId" clId="{6657BA3A-83F2-4B73-B05D-01E08FD1E182}" dt="2022-11-23T19:10:28.913" v="1193" actId="478"/>
          <ac:grpSpMkLst>
            <pc:docMk/>
            <pc:sldMk cId="2985648415" sldId="271"/>
            <ac:grpSpMk id="32" creationId="{647FED0E-414B-AA15-7CD9-E8D54C08FE5D}"/>
          </ac:grpSpMkLst>
        </pc:grpChg>
        <pc:grpChg chg="mod topLvl">
          <ac:chgData name="Luca Brandt" userId="1e512cea10018131" providerId="LiveId" clId="{6657BA3A-83F2-4B73-B05D-01E08FD1E182}" dt="2022-11-23T20:01:47.174" v="1642" actId="165"/>
          <ac:grpSpMkLst>
            <pc:docMk/>
            <pc:sldMk cId="2985648415" sldId="271"/>
            <ac:grpSpMk id="37" creationId="{A874BF63-9FC4-B7A5-607B-882933BA2296}"/>
          </ac:grpSpMkLst>
        </pc:grpChg>
        <pc:graphicFrameChg chg="add del mod modGraphic">
          <ac:chgData name="Luca Brandt" userId="1e512cea10018131" providerId="LiveId" clId="{6657BA3A-83F2-4B73-B05D-01E08FD1E182}" dt="2022-11-23T19:06:58.989" v="1176" actId="478"/>
          <ac:graphicFrameMkLst>
            <pc:docMk/>
            <pc:sldMk cId="2985648415" sldId="271"/>
            <ac:graphicFrameMk id="19" creationId="{66839CAA-37AD-6912-0D19-7973CF543CAC}"/>
          </ac:graphicFrameMkLst>
        </pc:graphicFrameChg>
        <pc:graphicFrameChg chg="add mod topLvl modGraphic">
          <ac:chgData name="Luca Brandt" userId="1e512cea10018131" providerId="LiveId" clId="{6657BA3A-83F2-4B73-B05D-01E08FD1E182}" dt="2022-11-23T20:01:37.390" v="1641" actId="165"/>
          <ac:graphicFrameMkLst>
            <pc:docMk/>
            <pc:sldMk cId="2985648415" sldId="271"/>
            <ac:graphicFrameMk id="29" creationId="{98DA9D64-344C-2FD3-2F70-597942C4FBA8}"/>
          </ac:graphicFrameMkLst>
        </pc:graphicFrameChg>
        <pc:graphicFrameChg chg="add mod modGraphic">
          <ac:chgData name="Luca Brandt" userId="1e512cea10018131" providerId="LiveId" clId="{6657BA3A-83F2-4B73-B05D-01E08FD1E182}" dt="2022-11-23T19:12:38.449" v="1204" actId="27116"/>
          <ac:graphicFrameMkLst>
            <pc:docMk/>
            <pc:sldMk cId="2985648415" sldId="271"/>
            <ac:graphicFrameMk id="34" creationId="{9B21C371-3080-5AB6-D0FF-54CA473310A7}"/>
          </ac:graphicFrameMkLst>
        </pc:graphicFrameChg>
        <pc:picChg chg="del mod">
          <ac:chgData name="Luca Brandt" userId="1e512cea10018131" providerId="LiveId" clId="{6657BA3A-83F2-4B73-B05D-01E08FD1E182}" dt="2022-11-23T19:07:25.500" v="1177" actId="478"/>
          <ac:picMkLst>
            <pc:docMk/>
            <pc:sldMk cId="2985648415" sldId="271"/>
            <ac:picMk id="11" creationId="{C50F4677-3BDC-C890-B52D-F9A9D6432DEF}"/>
          </ac:picMkLst>
        </pc:picChg>
        <pc:picChg chg="mod">
          <ac:chgData name="Luca Brandt" userId="1e512cea10018131" providerId="LiveId" clId="{6657BA3A-83F2-4B73-B05D-01E08FD1E182}" dt="2022-11-23T20:01:47.174" v="1642" actId="165"/>
          <ac:picMkLst>
            <pc:docMk/>
            <pc:sldMk cId="2985648415" sldId="271"/>
            <ac:picMk id="15" creationId="{80F1DDEF-7C88-B3AE-65AB-24D8DBFED4F7}"/>
          </ac:picMkLst>
        </pc:picChg>
        <pc:picChg chg="add del mod topLvl">
          <ac:chgData name="Luca Brandt" userId="1e512cea10018131" providerId="LiveId" clId="{6657BA3A-83F2-4B73-B05D-01E08FD1E182}" dt="2022-11-23T19:08:19.095" v="1182" actId="21"/>
          <ac:picMkLst>
            <pc:docMk/>
            <pc:sldMk cId="2985648415" sldId="271"/>
            <ac:picMk id="21" creationId="{00F62ADA-E5BF-3D15-A6C0-7BC1611808CE}"/>
          </ac:picMkLst>
        </pc:picChg>
        <pc:picChg chg="del">
          <ac:chgData name="Luca Brandt" userId="1e512cea10018131" providerId="LiveId" clId="{6657BA3A-83F2-4B73-B05D-01E08FD1E182}" dt="2022-11-23T19:10:28.913" v="1193" actId="478"/>
          <ac:picMkLst>
            <pc:docMk/>
            <pc:sldMk cId="2985648415" sldId="271"/>
            <ac:picMk id="23" creationId="{FACF2F24-8844-D80A-818C-D40774C1E424}"/>
          </ac:picMkLst>
        </pc:picChg>
        <pc:cxnChg chg="mod topLvl">
          <ac:chgData name="Luca Brandt" userId="1e512cea10018131" providerId="LiveId" clId="{6657BA3A-83F2-4B73-B05D-01E08FD1E182}" dt="2022-11-23T20:01:47.174" v="1642" actId="165"/>
          <ac:cxnSpMkLst>
            <pc:docMk/>
            <pc:sldMk cId="2985648415" sldId="271"/>
            <ac:cxnSpMk id="42" creationId="{5FB15A54-2166-D717-D31B-8744BC0249AB}"/>
          </ac:cxnSpMkLst>
        </pc:cxnChg>
        <pc:cxnChg chg="del">
          <ac:chgData name="Luca Brandt" userId="1e512cea10018131" providerId="LiveId" clId="{6657BA3A-83F2-4B73-B05D-01E08FD1E182}" dt="2022-11-23T19:02:39.377" v="1138" actId="478"/>
          <ac:cxnSpMkLst>
            <pc:docMk/>
            <pc:sldMk cId="2985648415" sldId="271"/>
            <ac:cxnSpMk id="57" creationId="{E9E2F19B-4F26-F904-BF5C-ECE96F4830E8}"/>
          </ac:cxnSpMkLst>
        </pc:cxnChg>
        <pc:cxnChg chg="mod topLvl">
          <ac:chgData name="Luca Brandt" userId="1e512cea10018131" providerId="LiveId" clId="{6657BA3A-83F2-4B73-B05D-01E08FD1E182}" dt="2022-11-23T20:01:47.174" v="1642" actId="165"/>
          <ac:cxnSpMkLst>
            <pc:docMk/>
            <pc:sldMk cId="2985648415" sldId="271"/>
            <ac:cxnSpMk id="64" creationId="{6F2BC700-FA85-5592-7DAD-71B146F38EE3}"/>
          </ac:cxnSpMkLst>
        </pc:cxnChg>
        <pc:cxnChg chg="mod topLvl">
          <ac:chgData name="Luca Brandt" userId="1e512cea10018131" providerId="LiveId" clId="{6657BA3A-83F2-4B73-B05D-01E08FD1E182}" dt="2022-11-23T20:01:47.174" v="1642" actId="165"/>
          <ac:cxnSpMkLst>
            <pc:docMk/>
            <pc:sldMk cId="2985648415" sldId="271"/>
            <ac:cxnSpMk id="67" creationId="{F20610EC-5775-BAB6-F051-D73E42531A5C}"/>
          </ac:cxnSpMkLst>
        </pc:cxnChg>
        <pc:cxnChg chg="mod topLvl">
          <ac:chgData name="Luca Brandt" userId="1e512cea10018131" providerId="LiveId" clId="{6657BA3A-83F2-4B73-B05D-01E08FD1E182}" dt="2022-11-23T20:01:47.174" v="1642" actId="165"/>
          <ac:cxnSpMkLst>
            <pc:docMk/>
            <pc:sldMk cId="2985648415" sldId="271"/>
            <ac:cxnSpMk id="70" creationId="{45F387BC-2797-0480-D927-DF9215285096}"/>
          </ac:cxnSpMkLst>
        </pc:cxnChg>
        <pc:cxnChg chg="mod topLvl">
          <ac:chgData name="Luca Brandt" userId="1e512cea10018131" providerId="LiveId" clId="{6657BA3A-83F2-4B73-B05D-01E08FD1E182}" dt="2022-11-23T20:01:47.174" v="1642" actId="165"/>
          <ac:cxnSpMkLst>
            <pc:docMk/>
            <pc:sldMk cId="2985648415" sldId="271"/>
            <ac:cxnSpMk id="75" creationId="{07A2E20B-5594-8030-AD33-B87108617CE5}"/>
          </ac:cxnSpMkLst>
        </pc:cxnChg>
        <pc:cxnChg chg="del">
          <ac:chgData name="Luca Brandt" userId="1e512cea10018131" providerId="LiveId" clId="{6657BA3A-83F2-4B73-B05D-01E08FD1E182}" dt="2022-11-23T19:02:39.377" v="1138" actId="478"/>
          <ac:cxnSpMkLst>
            <pc:docMk/>
            <pc:sldMk cId="2985648415" sldId="271"/>
            <ac:cxnSpMk id="79" creationId="{E58AECD9-4440-2B77-119C-43DAC8F803DA}"/>
          </ac:cxnSpMkLst>
        </pc:cxnChg>
        <pc:cxnChg chg="del">
          <ac:chgData name="Luca Brandt" userId="1e512cea10018131" providerId="LiveId" clId="{6657BA3A-83F2-4B73-B05D-01E08FD1E182}" dt="2022-11-23T19:02:39.377" v="1138" actId="478"/>
          <ac:cxnSpMkLst>
            <pc:docMk/>
            <pc:sldMk cId="2985648415" sldId="271"/>
            <ac:cxnSpMk id="82" creationId="{15D8B178-9F36-6522-90AB-01026E0A9A3D}"/>
          </ac:cxnSpMkLst>
        </pc:cxnChg>
        <pc:cxnChg chg="del">
          <ac:chgData name="Luca Brandt" userId="1e512cea10018131" providerId="LiveId" clId="{6657BA3A-83F2-4B73-B05D-01E08FD1E182}" dt="2022-11-23T19:02:39.377" v="1138" actId="478"/>
          <ac:cxnSpMkLst>
            <pc:docMk/>
            <pc:sldMk cId="2985648415" sldId="271"/>
            <ac:cxnSpMk id="83" creationId="{CA72EB0D-A5D2-F8E4-684C-84477987D38E}"/>
          </ac:cxnSpMkLst>
        </pc:cxnChg>
      </pc:sldChg>
      <pc:sldChg chg="modSp new del mod setBg modShow">
        <pc:chgData name="Luca Brandt" userId="1e512cea10018131" providerId="LiveId" clId="{6657BA3A-83F2-4B73-B05D-01E08FD1E182}" dt="2022-11-23T18:33:28.230" v="1055" actId="2696"/>
        <pc:sldMkLst>
          <pc:docMk/>
          <pc:sldMk cId="3105535891" sldId="271"/>
        </pc:sldMkLst>
        <pc:spChg chg="mod">
          <ac:chgData name="Luca Brandt" userId="1e512cea10018131" providerId="LiveId" clId="{6657BA3A-83F2-4B73-B05D-01E08FD1E182}" dt="2022-11-23T18:33:15.084" v="1052" actId="207"/>
          <ac:spMkLst>
            <pc:docMk/>
            <pc:sldMk cId="3105535891" sldId="271"/>
            <ac:spMk id="3" creationId="{8835EE85-BAFA-5CAE-2CA7-B713E40AF50B}"/>
          </ac:spMkLst>
        </pc:spChg>
      </pc:sldChg>
      <pc:sldChg chg="addSp delSp modSp new mod modAnim">
        <pc:chgData name="Luca Brandt" userId="1e512cea10018131" providerId="LiveId" clId="{6657BA3A-83F2-4B73-B05D-01E08FD1E182}" dt="2022-11-23T21:23:58.429" v="2330"/>
        <pc:sldMkLst>
          <pc:docMk/>
          <pc:sldMk cId="2684000693" sldId="272"/>
        </pc:sldMkLst>
        <pc:spChg chg="del">
          <ac:chgData name="Luca Brandt" userId="1e512cea10018131" providerId="LiveId" clId="{6657BA3A-83F2-4B73-B05D-01E08FD1E182}" dt="2022-11-23T19:12:54.475" v="1205" actId="478"/>
          <ac:spMkLst>
            <pc:docMk/>
            <pc:sldMk cId="2684000693" sldId="272"/>
            <ac:spMk id="2" creationId="{0708AD61-77A2-F658-98EA-4C1DCB7C71F7}"/>
          </ac:spMkLst>
        </pc:spChg>
        <pc:spChg chg="add mod">
          <ac:chgData name="Luca Brandt" userId="1e512cea10018131" providerId="LiveId" clId="{6657BA3A-83F2-4B73-B05D-01E08FD1E182}" dt="2022-11-23T19:57:45.280" v="1612" actId="164"/>
          <ac:spMkLst>
            <pc:docMk/>
            <pc:sldMk cId="2684000693" sldId="272"/>
            <ac:spMk id="2" creationId="{160300A4-51DB-D3CD-E9A4-BDE7FDF52C3C}"/>
          </ac:spMkLst>
        </pc:spChg>
        <pc:spChg chg="add del mod">
          <ac:chgData name="Luca Brandt" userId="1e512cea10018131" providerId="LiveId" clId="{6657BA3A-83F2-4B73-B05D-01E08FD1E182}" dt="2022-11-23T19:24:49.100" v="1324" actId="478"/>
          <ac:spMkLst>
            <pc:docMk/>
            <pc:sldMk cId="2684000693" sldId="272"/>
            <ac:spMk id="2" creationId="{CD8A8B4A-4243-E562-3263-E4928067D941}"/>
          </ac:spMkLst>
        </pc:spChg>
        <pc:spChg chg="add mod">
          <ac:chgData name="Luca Brandt" userId="1e512cea10018131" providerId="LiveId" clId="{6657BA3A-83F2-4B73-B05D-01E08FD1E182}" dt="2022-11-23T19:26:58.201" v="1327" actId="208"/>
          <ac:spMkLst>
            <pc:docMk/>
            <pc:sldMk cId="2684000693" sldId="272"/>
            <ac:spMk id="3" creationId="{6C66256E-E9C4-2834-A662-FC826742F2B5}"/>
          </ac:spMkLst>
        </pc:spChg>
        <pc:spChg chg="del">
          <ac:chgData name="Luca Brandt" userId="1e512cea10018131" providerId="LiveId" clId="{6657BA3A-83F2-4B73-B05D-01E08FD1E182}" dt="2022-11-23T19:12:55.786" v="1206" actId="478"/>
          <ac:spMkLst>
            <pc:docMk/>
            <pc:sldMk cId="2684000693" sldId="272"/>
            <ac:spMk id="3" creationId="{6E7CF943-B3CC-BD49-CEB6-4D9946206485}"/>
          </ac:spMkLst>
        </pc:spChg>
        <pc:spChg chg="add del mod">
          <ac:chgData name="Luca Brandt" userId="1e512cea10018131" providerId="LiveId" clId="{6657BA3A-83F2-4B73-B05D-01E08FD1E182}" dt="2022-11-23T19:15:02.066" v="1222" actId="478"/>
          <ac:spMkLst>
            <pc:docMk/>
            <pc:sldMk cId="2684000693" sldId="272"/>
            <ac:spMk id="5" creationId="{084D8D3D-3184-6D73-F23A-EA70EEA7D791}"/>
          </ac:spMkLst>
        </pc:spChg>
        <pc:spChg chg="add mod">
          <ac:chgData name="Luca Brandt" userId="1e512cea10018131" providerId="LiveId" clId="{6657BA3A-83F2-4B73-B05D-01E08FD1E182}" dt="2022-11-23T19:26:58.201" v="1327" actId="208"/>
          <ac:spMkLst>
            <pc:docMk/>
            <pc:sldMk cId="2684000693" sldId="272"/>
            <ac:spMk id="6" creationId="{2E6CA323-122D-8067-B448-D69D9EA8AD84}"/>
          </ac:spMkLst>
        </pc:spChg>
        <pc:spChg chg="add del mod">
          <ac:chgData name="Luca Brandt" userId="1e512cea10018131" providerId="LiveId" clId="{6657BA3A-83F2-4B73-B05D-01E08FD1E182}" dt="2022-11-23T19:15:01.092" v="1220" actId="478"/>
          <ac:spMkLst>
            <pc:docMk/>
            <pc:sldMk cId="2684000693" sldId="272"/>
            <ac:spMk id="6" creationId="{37B01E05-B2C7-B3E7-8D2A-7C0701753B9A}"/>
          </ac:spMkLst>
        </pc:spChg>
        <pc:spChg chg="add mod">
          <ac:chgData name="Luca Brandt" userId="1e512cea10018131" providerId="LiveId" clId="{6657BA3A-83F2-4B73-B05D-01E08FD1E182}" dt="2022-11-23T19:57:41.670" v="1611" actId="164"/>
          <ac:spMkLst>
            <pc:docMk/>
            <pc:sldMk cId="2684000693" sldId="272"/>
            <ac:spMk id="7" creationId="{327E559B-6517-7EBB-E625-A38C24A8D4DE}"/>
          </ac:spMkLst>
        </pc:spChg>
        <pc:spChg chg="add del mod">
          <ac:chgData name="Luca Brandt" userId="1e512cea10018131" providerId="LiveId" clId="{6657BA3A-83F2-4B73-B05D-01E08FD1E182}" dt="2022-11-23T19:15:01.513" v="1221" actId="478"/>
          <ac:spMkLst>
            <pc:docMk/>
            <pc:sldMk cId="2684000693" sldId="272"/>
            <ac:spMk id="7" creationId="{831FC648-32B3-76E6-86A7-4496B11901AE}"/>
          </ac:spMkLst>
        </pc:spChg>
        <pc:spChg chg="add mod">
          <ac:chgData name="Luca Brandt" userId="1e512cea10018131" providerId="LiveId" clId="{6657BA3A-83F2-4B73-B05D-01E08FD1E182}" dt="2022-11-23T19:26:58.201" v="1327" actId="208"/>
          <ac:spMkLst>
            <pc:docMk/>
            <pc:sldMk cId="2684000693" sldId="272"/>
            <ac:spMk id="8" creationId="{27F0F9CD-B4D9-5E18-5172-CF7C66E87449}"/>
          </ac:spMkLst>
        </pc:spChg>
        <pc:spChg chg="add mod">
          <ac:chgData name="Luca Brandt" userId="1e512cea10018131" providerId="LiveId" clId="{6657BA3A-83F2-4B73-B05D-01E08FD1E182}" dt="2022-11-23T19:18:34.178" v="1284" actId="20577"/>
          <ac:spMkLst>
            <pc:docMk/>
            <pc:sldMk cId="2684000693" sldId="272"/>
            <ac:spMk id="9" creationId="{7B809D78-85B6-C15A-6C23-75CFC6560D0C}"/>
          </ac:spMkLst>
        </pc:spChg>
        <pc:spChg chg="add mod">
          <ac:chgData name="Luca Brandt" userId="1e512cea10018131" providerId="LiveId" clId="{6657BA3A-83F2-4B73-B05D-01E08FD1E182}" dt="2022-11-23T19:18:21.081" v="1282" actId="113"/>
          <ac:spMkLst>
            <pc:docMk/>
            <pc:sldMk cId="2684000693" sldId="272"/>
            <ac:spMk id="10" creationId="{08BC85A4-6C57-3022-9C2C-8A477696C07C}"/>
          </ac:spMkLst>
        </pc:spChg>
        <pc:spChg chg="add mod">
          <ac:chgData name="Luca Brandt" userId="1e512cea10018131" providerId="LiveId" clId="{6657BA3A-83F2-4B73-B05D-01E08FD1E182}" dt="2022-11-23T19:26:58.201" v="1327" actId="208"/>
          <ac:spMkLst>
            <pc:docMk/>
            <pc:sldMk cId="2684000693" sldId="272"/>
            <ac:spMk id="11" creationId="{B4D480B4-46CB-9561-BF6B-FE28BDDBD98B}"/>
          </ac:spMkLst>
        </pc:spChg>
        <pc:spChg chg="add mod">
          <ac:chgData name="Luca Brandt" userId="1e512cea10018131" providerId="LiveId" clId="{6657BA3A-83F2-4B73-B05D-01E08FD1E182}" dt="2022-11-23T19:26:58.201" v="1327" actId="208"/>
          <ac:spMkLst>
            <pc:docMk/>
            <pc:sldMk cId="2684000693" sldId="272"/>
            <ac:spMk id="12" creationId="{BA7EF1F2-EEEC-B4F5-A0B5-FD2908AA1F80}"/>
          </ac:spMkLst>
        </pc:spChg>
        <pc:spChg chg="add mod">
          <ac:chgData name="Luca Brandt" userId="1e512cea10018131" providerId="LiveId" clId="{6657BA3A-83F2-4B73-B05D-01E08FD1E182}" dt="2022-11-23T20:49:55.940" v="1947" actId="20577"/>
          <ac:spMkLst>
            <pc:docMk/>
            <pc:sldMk cId="2684000693" sldId="272"/>
            <ac:spMk id="20" creationId="{DE4B768F-3C54-3F74-D871-3BC233C68DE1}"/>
          </ac:spMkLst>
        </pc:spChg>
        <pc:spChg chg="add mod">
          <ac:chgData name="Luca Brandt" userId="1e512cea10018131" providerId="LiveId" clId="{6657BA3A-83F2-4B73-B05D-01E08FD1E182}" dt="2022-11-23T21:20:24.900" v="2309" actId="20577"/>
          <ac:spMkLst>
            <pc:docMk/>
            <pc:sldMk cId="2684000693" sldId="272"/>
            <ac:spMk id="21" creationId="{14C81171-9B84-13DA-8D78-357D8CE2788C}"/>
          </ac:spMkLst>
        </pc:spChg>
        <pc:grpChg chg="add mod">
          <ac:chgData name="Luca Brandt" userId="1e512cea10018131" providerId="LiveId" clId="{6657BA3A-83F2-4B73-B05D-01E08FD1E182}" dt="2022-11-23T19:57:41.670" v="1611" actId="164"/>
          <ac:grpSpMkLst>
            <pc:docMk/>
            <pc:sldMk cId="2684000693" sldId="272"/>
            <ac:grpSpMk id="5" creationId="{C28ADD42-ACC1-877F-1EEB-06FB1CA041F1}"/>
          </ac:grpSpMkLst>
        </pc:grpChg>
        <pc:grpChg chg="mod">
          <ac:chgData name="Luca Brandt" userId="1e512cea10018131" providerId="LiveId" clId="{6657BA3A-83F2-4B73-B05D-01E08FD1E182}" dt="2022-11-23T19:57:45.280" v="1612" actId="164"/>
          <ac:grpSpMkLst>
            <pc:docMk/>
            <pc:sldMk cId="2684000693" sldId="272"/>
            <ac:grpSpMk id="16" creationId="{837423DA-0C06-3235-5DA5-A0C397432F33}"/>
          </ac:grpSpMkLst>
        </pc:grpChg>
        <pc:grpChg chg="add mod">
          <ac:chgData name="Luca Brandt" userId="1e512cea10018131" providerId="LiveId" clId="{6657BA3A-83F2-4B73-B05D-01E08FD1E182}" dt="2022-11-23T19:57:41.670" v="1611" actId="164"/>
          <ac:grpSpMkLst>
            <pc:docMk/>
            <pc:sldMk cId="2684000693" sldId="272"/>
            <ac:grpSpMk id="17" creationId="{55974AD9-CC3B-D777-9C19-D52077463748}"/>
          </ac:grpSpMkLst>
        </pc:grpChg>
        <pc:grpChg chg="add mod">
          <ac:chgData name="Luca Brandt" userId="1e512cea10018131" providerId="LiveId" clId="{6657BA3A-83F2-4B73-B05D-01E08FD1E182}" dt="2022-11-23T19:57:45.280" v="1612" actId="164"/>
          <ac:grpSpMkLst>
            <pc:docMk/>
            <pc:sldMk cId="2684000693" sldId="272"/>
            <ac:grpSpMk id="18" creationId="{C485E552-9AA3-94E4-1DCD-FCD9EFB39345}"/>
          </ac:grpSpMkLst>
        </pc:grpChg>
        <pc:picChg chg="add mod">
          <ac:chgData name="Luca Brandt" userId="1e512cea10018131" providerId="LiveId" clId="{6657BA3A-83F2-4B73-B05D-01E08FD1E182}" dt="2022-11-23T19:57:15.588" v="1609" actId="1076"/>
          <ac:picMkLst>
            <pc:docMk/>
            <pc:sldMk cId="2684000693" sldId="272"/>
            <ac:picMk id="13" creationId="{56474B85-8B4E-1FCA-8065-FDAA6370BB78}"/>
          </ac:picMkLst>
        </pc:picChg>
        <pc:picChg chg="add mod">
          <ac:chgData name="Luca Brandt" userId="1e512cea10018131" providerId="LiveId" clId="{6657BA3A-83F2-4B73-B05D-01E08FD1E182}" dt="2022-11-23T19:57:00.714" v="1604" actId="1076"/>
          <ac:picMkLst>
            <pc:docMk/>
            <pc:sldMk cId="2684000693" sldId="272"/>
            <ac:picMk id="15" creationId="{8DE791B1-342D-204F-333A-7F88E3931D85}"/>
          </ac:picMkLst>
        </pc:picChg>
      </pc:sldChg>
      <pc:sldChg chg="addSp delSp modSp new mod modAnim">
        <pc:chgData name="Luca Brandt" userId="1e512cea10018131" providerId="LiveId" clId="{6657BA3A-83F2-4B73-B05D-01E08FD1E182}" dt="2022-11-23T21:20:09.273" v="2304" actId="20577"/>
        <pc:sldMkLst>
          <pc:docMk/>
          <pc:sldMk cId="481050391" sldId="273"/>
        </pc:sldMkLst>
        <pc:spChg chg="del">
          <ac:chgData name="Luca Brandt" userId="1e512cea10018131" providerId="LiveId" clId="{6657BA3A-83F2-4B73-B05D-01E08FD1E182}" dt="2022-11-23T19:30:06.083" v="1331" actId="478"/>
          <ac:spMkLst>
            <pc:docMk/>
            <pc:sldMk cId="481050391" sldId="273"/>
            <ac:spMk id="2" creationId="{01451F5B-6458-0970-8080-858A1CE878B3}"/>
          </ac:spMkLst>
        </pc:spChg>
        <pc:spChg chg="del">
          <ac:chgData name="Luca Brandt" userId="1e512cea10018131" providerId="LiveId" clId="{6657BA3A-83F2-4B73-B05D-01E08FD1E182}" dt="2022-11-23T19:30:04.196" v="1330" actId="478"/>
          <ac:spMkLst>
            <pc:docMk/>
            <pc:sldMk cId="481050391" sldId="273"/>
            <ac:spMk id="3" creationId="{3A8FD678-CA03-EAC2-B005-7A96849B3DA5}"/>
          </ac:spMkLst>
        </pc:spChg>
        <pc:spChg chg="mod">
          <ac:chgData name="Luca Brandt" userId="1e512cea10018131" providerId="LiveId" clId="{6657BA3A-83F2-4B73-B05D-01E08FD1E182}" dt="2022-11-23T19:51:32.725" v="1511" actId="164"/>
          <ac:spMkLst>
            <pc:docMk/>
            <pc:sldMk cId="481050391" sldId="273"/>
            <ac:spMk id="7" creationId="{5B466AE0-CAEE-F38F-5BFB-C5482BDEFB38}"/>
          </ac:spMkLst>
        </pc:spChg>
        <pc:spChg chg="del">
          <ac:chgData name="Luca Brandt" userId="1e512cea10018131" providerId="LiveId" clId="{6657BA3A-83F2-4B73-B05D-01E08FD1E182}" dt="2022-11-23T19:49:50.684" v="1489" actId="478"/>
          <ac:spMkLst>
            <pc:docMk/>
            <pc:sldMk cId="481050391" sldId="273"/>
            <ac:spMk id="11" creationId="{B52F7E76-DD7F-B6E7-D4D8-2D43A14DD918}"/>
          </ac:spMkLst>
        </pc:spChg>
        <pc:spChg chg="add mod">
          <ac:chgData name="Luca Brandt" userId="1e512cea10018131" providerId="LiveId" clId="{6657BA3A-83F2-4B73-B05D-01E08FD1E182}" dt="2022-11-23T19:52:59.856" v="1532" actId="1076"/>
          <ac:spMkLst>
            <pc:docMk/>
            <pc:sldMk cId="481050391" sldId="273"/>
            <ac:spMk id="17" creationId="{7CBFE927-3D44-042D-FAE4-D7F3464F2CB6}"/>
          </ac:spMkLst>
        </pc:spChg>
        <pc:spChg chg="add mod">
          <ac:chgData name="Luca Brandt" userId="1e512cea10018131" providerId="LiveId" clId="{6657BA3A-83F2-4B73-B05D-01E08FD1E182}" dt="2022-11-23T20:49:59.218" v="1949" actId="20577"/>
          <ac:spMkLst>
            <pc:docMk/>
            <pc:sldMk cId="481050391" sldId="273"/>
            <ac:spMk id="18" creationId="{478C46B7-3B01-6B1C-48C6-CB9387D33094}"/>
          </ac:spMkLst>
        </pc:spChg>
        <pc:spChg chg="add mod">
          <ac:chgData name="Luca Brandt" userId="1e512cea10018131" providerId="LiveId" clId="{6657BA3A-83F2-4B73-B05D-01E08FD1E182}" dt="2022-11-23T21:20:09.273" v="2304" actId="20577"/>
          <ac:spMkLst>
            <pc:docMk/>
            <pc:sldMk cId="481050391" sldId="273"/>
            <ac:spMk id="19" creationId="{CCA4612E-1074-6294-4889-7429D313A815}"/>
          </ac:spMkLst>
        </pc:spChg>
        <pc:grpChg chg="add mod">
          <ac:chgData name="Luca Brandt" userId="1e512cea10018131" providerId="LiveId" clId="{6657BA3A-83F2-4B73-B05D-01E08FD1E182}" dt="2022-11-23T19:30:42.400" v="1333" actId="1076"/>
          <ac:grpSpMkLst>
            <pc:docMk/>
            <pc:sldMk cId="481050391" sldId="273"/>
            <ac:grpSpMk id="5" creationId="{F96C7FD5-E153-E3FD-8BB9-C7585DBBAE8F}"/>
          </ac:grpSpMkLst>
        </pc:grpChg>
        <pc:grpChg chg="add mod">
          <ac:chgData name="Luca Brandt" userId="1e512cea10018131" providerId="LiveId" clId="{6657BA3A-83F2-4B73-B05D-01E08FD1E182}" dt="2022-11-23T19:52:55.777" v="1530" actId="1076"/>
          <ac:grpSpMkLst>
            <pc:docMk/>
            <pc:sldMk cId="481050391" sldId="273"/>
            <ac:grpSpMk id="16" creationId="{7B10965C-D327-6A10-C510-024B22C84580}"/>
          </ac:grpSpMkLst>
        </pc:grpChg>
        <pc:picChg chg="add del mod">
          <ac:chgData name="Luca Brandt" userId="1e512cea10018131" providerId="LiveId" clId="{6657BA3A-83F2-4B73-B05D-01E08FD1E182}" dt="2022-11-23T19:49:18.004" v="1479" actId="478"/>
          <ac:picMkLst>
            <pc:docMk/>
            <pc:sldMk cId="481050391" sldId="273"/>
            <ac:picMk id="5" creationId="{0B68AD75-9A4D-85D1-3017-5CE503A74B77}"/>
          </ac:picMkLst>
        </pc:picChg>
        <pc:picChg chg="del">
          <ac:chgData name="Luca Brandt" userId="1e512cea10018131" providerId="LiveId" clId="{6657BA3A-83F2-4B73-B05D-01E08FD1E182}" dt="2022-11-23T19:49:17.637" v="1478" actId="478"/>
          <ac:picMkLst>
            <pc:docMk/>
            <pc:sldMk cId="481050391" sldId="273"/>
            <ac:picMk id="6" creationId="{7C881C42-AB78-10A5-1DD2-F9D0AF12B5D5}"/>
          </ac:picMkLst>
        </pc:picChg>
        <pc:picChg chg="mod">
          <ac:chgData name="Luca Brandt" userId="1e512cea10018131" providerId="LiveId" clId="{6657BA3A-83F2-4B73-B05D-01E08FD1E182}" dt="2022-11-23T19:30:38.924" v="1332"/>
          <ac:picMkLst>
            <pc:docMk/>
            <pc:sldMk cId="481050391" sldId="273"/>
            <ac:picMk id="9" creationId="{176ACBDC-A0EA-298B-9B9C-956BBAF06C4F}"/>
          </ac:picMkLst>
        </pc:picChg>
        <pc:picChg chg="mod modCrop">
          <ac:chgData name="Luca Brandt" userId="1e512cea10018131" providerId="LiveId" clId="{6657BA3A-83F2-4B73-B05D-01E08FD1E182}" dt="2022-11-23T19:33:10.392" v="1344" actId="732"/>
          <ac:picMkLst>
            <pc:docMk/>
            <pc:sldMk cId="481050391" sldId="273"/>
            <ac:picMk id="10" creationId="{9FC8167C-06AA-5868-BD7B-CACAC4001300}"/>
          </ac:picMkLst>
        </pc:picChg>
        <pc:picChg chg="mod">
          <ac:chgData name="Luca Brandt" userId="1e512cea10018131" providerId="LiveId" clId="{6657BA3A-83F2-4B73-B05D-01E08FD1E182}" dt="2022-11-23T19:52:55.474" v="1529" actId="1076"/>
          <ac:picMkLst>
            <pc:docMk/>
            <pc:sldMk cId="481050391" sldId="273"/>
            <ac:picMk id="12" creationId="{25D003A7-FCCE-505C-D8AC-1426D9ED3A90}"/>
          </ac:picMkLst>
        </pc:picChg>
        <pc:picChg chg="add del mod">
          <ac:chgData name="Luca Brandt" userId="1e512cea10018131" providerId="LiveId" clId="{6657BA3A-83F2-4B73-B05D-01E08FD1E182}" dt="2022-11-23T19:41:11.737" v="1353" actId="478"/>
          <ac:picMkLst>
            <pc:docMk/>
            <pc:sldMk cId="481050391" sldId="273"/>
            <ac:picMk id="13" creationId="{DDED9E81-24C0-5ECD-24F0-3619A2529058}"/>
          </ac:picMkLst>
        </pc:picChg>
        <pc:picChg chg="add mod ord modCrop">
          <ac:chgData name="Luca Brandt" userId="1e512cea10018131" providerId="LiveId" clId="{6657BA3A-83F2-4B73-B05D-01E08FD1E182}" dt="2022-11-23T19:51:32.725" v="1511" actId="164"/>
          <ac:picMkLst>
            <pc:docMk/>
            <pc:sldMk cId="481050391" sldId="273"/>
            <ac:picMk id="15" creationId="{3228C3F0-B165-BE47-EECB-0631DCDD2F2D}"/>
          </ac:picMkLst>
        </pc:picChg>
      </pc:sldChg>
      <pc:sldChg chg="addSp delSp modSp new mod ord modShow">
        <pc:chgData name="Luca Brandt" userId="1e512cea10018131" providerId="LiveId" clId="{6657BA3A-83F2-4B73-B05D-01E08FD1E182}" dt="2022-11-23T19:53:19.713" v="1537" actId="729"/>
        <pc:sldMkLst>
          <pc:docMk/>
          <pc:sldMk cId="3306831821" sldId="274"/>
        </pc:sldMkLst>
        <pc:spChg chg="del">
          <ac:chgData name="Luca Brandt" userId="1e512cea10018131" providerId="LiveId" clId="{6657BA3A-83F2-4B73-B05D-01E08FD1E182}" dt="2022-11-23T19:41:19.193" v="1356" actId="478"/>
          <ac:spMkLst>
            <pc:docMk/>
            <pc:sldMk cId="3306831821" sldId="274"/>
            <ac:spMk id="2" creationId="{B74663BD-BE83-AF56-7C34-1FE429406869}"/>
          </ac:spMkLst>
        </pc:spChg>
        <pc:spChg chg="del">
          <ac:chgData name="Luca Brandt" userId="1e512cea10018131" providerId="LiveId" clId="{6657BA3A-83F2-4B73-B05D-01E08FD1E182}" dt="2022-11-23T19:41:17.215" v="1355" actId="478"/>
          <ac:spMkLst>
            <pc:docMk/>
            <pc:sldMk cId="3306831821" sldId="274"/>
            <ac:spMk id="3" creationId="{811ED3B9-B7F7-B629-8F77-76B8BFD1D473}"/>
          </ac:spMkLst>
        </pc:spChg>
        <pc:spChg chg="mod">
          <ac:chgData name="Luca Brandt" userId="1e512cea10018131" providerId="LiveId" clId="{6657BA3A-83F2-4B73-B05D-01E08FD1E182}" dt="2022-11-23T19:47:31.904" v="1465" actId="1076"/>
          <ac:spMkLst>
            <pc:docMk/>
            <pc:sldMk cId="3306831821" sldId="274"/>
            <ac:spMk id="4" creationId="{481698D2-5CAE-077C-6783-1FF4A270B447}"/>
          </ac:spMkLst>
        </pc:spChg>
        <pc:spChg chg="add del">
          <ac:chgData name="Luca Brandt" userId="1e512cea10018131" providerId="LiveId" clId="{6657BA3A-83F2-4B73-B05D-01E08FD1E182}" dt="2022-11-23T19:42:02.008" v="1358" actId="11529"/>
          <ac:spMkLst>
            <pc:docMk/>
            <pc:sldMk cId="3306831821" sldId="274"/>
            <ac:spMk id="5" creationId="{DF3E2AD3-DEE8-D3B7-30F4-9BAEE537E957}"/>
          </ac:spMkLst>
        </pc:spChg>
        <pc:spChg chg="add del mod">
          <ac:chgData name="Luca Brandt" userId="1e512cea10018131" providerId="LiveId" clId="{6657BA3A-83F2-4B73-B05D-01E08FD1E182}" dt="2022-11-23T19:43:24.451" v="1388" actId="478"/>
          <ac:spMkLst>
            <pc:docMk/>
            <pc:sldMk cId="3306831821" sldId="274"/>
            <ac:spMk id="6" creationId="{8467856A-6D6D-DA9A-BD0B-CBB291AF42B5}"/>
          </ac:spMkLst>
        </pc:spChg>
        <pc:spChg chg="add mod">
          <ac:chgData name="Luca Brandt" userId="1e512cea10018131" providerId="LiveId" clId="{6657BA3A-83F2-4B73-B05D-01E08FD1E182}" dt="2022-11-23T19:47:39.402" v="1466" actId="164"/>
          <ac:spMkLst>
            <pc:docMk/>
            <pc:sldMk cId="3306831821" sldId="274"/>
            <ac:spMk id="7" creationId="{E39D250D-072D-D4F6-3367-520DA7DC29E2}"/>
          </ac:spMkLst>
        </pc:spChg>
        <pc:spChg chg="add mod">
          <ac:chgData name="Luca Brandt" userId="1e512cea10018131" providerId="LiveId" clId="{6657BA3A-83F2-4B73-B05D-01E08FD1E182}" dt="2022-11-23T19:47:39.402" v="1466" actId="164"/>
          <ac:spMkLst>
            <pc:docMk/>
            <pc:sldMk cId="3306831821" sldId="274"/>
            <ac:spMk id="8" creationId="{0319DE7B-5ADF-FF47-2598-FF9D2BE9DE27}"/>
          </ac:spMkLst>
        </pc:spChg>
        <pc:spChg chg="add mod">
          <ac:chgData name="Luca Brandt" userId="1e512cea10018131" providerId="LiveId" clId="{6657BA3A-83F2-4B73-B05D-01E08FD1E182}" dt="2022-11-23T19:47:39.402" v="1466" actId="164"/>
          <ac:spMkLst>
            <pc:docMk/>
            <pc:sldMk cId="3306831821" sldId="274"/>
            <ac:spMk id="9" creationId="{A0D01E0D-F243-75B6-908B-319369BC6BA9}"/>
          </ac:spMkLst>
        </pc:spChg>
        <pc:spChg chg="add mod">
          <ac:chgData name="Luca Brandt" userId="1e512cea10018131" providerId="LiveId" clId="{6657BA3A-83F2-4B73-B05D-01E08FD1E182}" dt="2022-11-23T19:47:39.402" v="1466" actId="164"/>
          <ac:spMkLst>
            <pc:docMk/>
            <pc:sldMk cId="3306831821" sldId="274"/>
            <ac:spMk id="10" creationId="{1450FB6A-E348-FB27-8619-0789BAA5A8C3}"/>
          </ac:spMkLst>
        </pc:spChg>
        <pc:spChg chg="add mod">
          <ac:chgData name="Luca Brandt" userId="1e512cea10018131" providerId="LiveId" clId="{6657BA3A-83F2-4B73-B05D-01E08FD1E182}" dt="2022-11-23T19:47:39.402" v="1466" actId="164"/>
          <ac:spMkLst>
            <pc:docMk/>
            <pc:sldMk cId="3306831821" sldId="274"/>
            <ac:spMk id="12" creationId="{8E834761-9724-F5BE-9386-F8AAB2535DF5}"/>
          </ac:spMkLst>
        </pc:spChg>
        <pc:spChg chg="add mod">
          <ac:chgData name="Luca Brandt" userId="1e512cea10018131" providerId="LiveId" clId="{6657BA3A-83F2-4B73-B05D-01E08FD1E182}" dt="2022-11-23T19:47:39.402" v="1466" actId="164"/>
          <ac:spMkLst>
            <pc:docMk/>
            <pc:sldMk cId="3306831821" sldId="274"/>
            <ac:spMk id="13" creationId="{771BFB69-72A5-AA8A-8796-F29EAA8D55B6}"/>
          </ac:spMkLst>
        </pc:spChg>
        <pc:spChg chg="add del">
          <ac:chgData name="Luca Brandt" userId="1e512cea10018131" providerId="LiveId" clId="{6657BA3A-83F2-4B73-B05D-01E08FD1E182}" dt="2022-11-23T19:45:38.696" v="1432" actId="11529"/>
          <ac:spMkLst>
            <pc:docMk/>
            <pc:sldMk cId="3306831821" sldId="274"/>
            <ac:spMk id="14" creationId="{68404BDE-8E12-2D00-10AD-5286CDC34CE7}"/>
          </ac:spMkLst>
        </pc:spChg>
        <pc:spChg chg="add mod ord">
          <ac:chgData name="Luca Brandt" userId="1e512cea10018131" providerId="LiveId" clId="{6657BA3A-83F2-4B73-B05D-01E08FD1E182}" dt="2022-11-23T19:47:39.402" v="1466" actId="164"/>
          <ac:spMkLst>
            <pc:docMk/>
            <pc:sldMk cId="3306831821" sldId="274"/>
            <ac:spMk id="15" creationId="{C9DB60FD-BCAB-018D-E43E-139D2CF1E167}"/>
          </ac:spMkLst>
        </pc:spChg>
        <pc:grpChg chg="add mod">
          <ac:chgData name="Luca Brandt" userId="1e512cea10018131" providerId="LiveId" clId="{6657BA3A-83F2-4B73-B05D-01E08FD1E182}" dt="2022-11-23T19:47:25.693" v="1464" actId="164"/>
          <ac:grpSpMkLst>
            <pc:docMk/>
            <pc:sldMk cId="3306831821" sldId="274"/>
            <ac:grpSpMk id="16" creationId="{3264832B-406E-5A61-CC08-A6A1169087BC}"/>
          </ac:grpSpMkLst>
        </pc:grpChg>
        <pc:grpChg chg="add del mod">
          <ac:chgData name="Luca Brandt" userId="1e512cea10018131" providerId="LiveId" clId="{6657BA3A-83F2-4B73-B05D-01E08FD1E182}" dt="2022-11-23T19:48:42.766" v="1472" actId="478"/>
          <ac:grpSpMkLst>
            <pc:docMk/>
            <pc:sldMk cId="3306831821" sldId="274"/>
            <ac:grpSpMk id="17" creationId="{3AB7B298-4EDE-95BE-0720-B3B7638D683B}"/>
          </ac:grpSpMkLst>
        </pc:grpChg>
        <pc:graphicFrameChg chg="del mod modGraphic">
          <ac:chgData name="Luca Brandt" userId="1e512cea10018131" providerId="LiveId" clId="{6657BA3A-83F2-4B73-B05D-01E08FD1E182}" dt="2022-11-23T19:49:11.221" v="1477" actId="478"/>
          <ac:graphicFrameMkLst>
            <pc:docMk/>
            <pc:sldMk cId="3306831821" sldId="274"/>
            <ac:graphicFrameMk id="20" creationId="{ECA73D57-1504-CD71-001B-6BF875C48AA8}"/>
          </ac:graphicFrameMkLst>
        </pc:graphicFrameChg>
        <pc:picChg chg="add mod">
          <ac:chgData name="Luca Brandt" userId="1e512cea10018131" providerId="LiveId" clId="{6657BA3A-83F2-4B73-B05D-01E08FD1E182}" dt="2022-11-23T19:47:39.402" v="1466" actId="164"/>
          <ac:picMkLst>
            <pc:docMk/>
            <pc:sldMk cId="3306831821" sldId="274"/>
            <ac:picMk id="11" creationId="{7FD1F4DF-CFF4-66D6-5729-6535E5E73B42}"/>
          </ac:picMkLst>
        </pc:picChg>
        <pc:picChg chg="add mod">
          <ac:chgData name="Luca Brandt" userId="1e512cea10018131" providerId="LiveId" clId="{6657BA3A-83F2-4B73-B05D-01E08FD1E182}" dt="2022-11-23T19:48:45.117" v="1474" actId="1076"/>
          <ac:picMkLst>
            <pc:docMk/>
            <pc:sldMk cId="3306831821" sldId="274"/>
            <ac:picMk id="19" creationId="{776CB233-483C-01FD-6F04-5260C4B00265}"/>
          </ac:picMkLst>
        </pc:picChg>
      </pc:sldChg>
      <pc:sldChg chg="addSp delSp modSp mod setBg modAnim">
        <pc:chgData name="Luca Brandt" userId="1e512cea10018131" providerId="LiveId" clId="{6657BA3A-83F2-4B73-B05D-01E08FD1E182}" dt="2022-11-23T21:19:58.235" v="2295" actId="14100"/>
        <pc:sldMkLst>
          <pc:docMk/>
          <pc:sldMk cId="2825204790" sldId="275"/>
        </pc:sldMkLst>
        <pc:spChg chg="mod">
          <ac:chgData name="Luca Brandt" userId="1e512cea10018131" providerId="LiveId" clId="{6657BA3A-83F2-4B73-B05D-01E08FD1E182}" dt="2022-11-23T20:09:56.075" v="1653" actId="26606"/>
          <ac:spMkLst>
            <pc:docMk/>
            <pc:sldMk cId="2825204790" sldId="275"/>
            <ac:spMk id="2" creationId="{5C668F72-78ED-65A8-C24E-131DF6CC68C1}"/>
          </ac:spMkLst>
        </pc:spChg>
        <pc:spChg chg="del">
          <ac:chgData name="Luca Brandt" userId="1e512cea10018131" providerId="LiveId" clId="{6657BA3A-83F2-4B73-B05D-01E08FD1E182}" dt="2022-11-23T20:09:31.290" v="1648" actId="478"/>
          <ac:spMkLst>
            <pc:docMk/>
            <pc:sldMk cId="2825204790" sldId="275"/>
            <ac:spMk id="3" creationId="{19F9FED6-FA58-8FF0-1179-E5AF4E8F42D6}"/>
          </ac:spMkLst>
        </pc:spChg>
        <pc:spChg chg="mod ord">
          <ac:chgData name="Luca Brandt" userId="1e512cea10018131" providerId="LiveId" clId="{6657BA3A-83F2-4B73-B05D-01E08FD1E182}" dt="2022-11-23T20:09:56.075" v="1653" actId="26606"/>
          <ac:spMkLst>
            <pc:docMk/>
            <pc:sldMk cId="2825204790" sldId="275"/>
            <ac:spMk id="4" creationId="{087A9D53-5980-4295-B787-FF1F5DB87FA7}"/>
          </ac:spMkLst>
        </pc:spChg>
        <pc:spChg chg="add del mod">
          <ac:chgData name="Luca Brandt" userId="1e512cea10018131" providerId="LiveId" clId="{6657BA3A-83F2-4B73-B05D-01E08FD1E182}" dt="2022-11-23T20:24:48.055" v="1759"/>
          <ac:spMkLst>
            <pc:docMk/>
            <pc:sldMk cId="2825204790" sldId="275"/>
            <ac:spMk id="24" creationId="{1B7C602E-CAC6-E13E-1427-D5E14D2C7B4D}"/>
          </ac:spMkLst>
        </pc:spChg>
        <pc:spChg chg="add mod">
          <ac:chgData name="Luca Brandt" userId="1e512cea10018131" providerId="LiveId" clId="{6657BA3A-83F2-4B73-B05D-01E08FD1E182}" dt="2022-11-23T20:29:29.347" v="1843" actId="165"/>
          <ac:spMkLst>
            <pc:docMk/>
            <pc:sldMk cId="2825204790" sldId="275"/>
            <ac:spMk id="27" creationId="{E033AEEA-26CD-7A7C-1E1B-5BCC2FF6E8D7}"/>
          </ac:spMkLst>
        </pc:spChg>
        <pc:spChg chg="mod">
          <ac:chgData name="Luca Brandt" userId="1e512cea10018131" providerId="LiveId" clId="{6657BA3A-83F2-4B73-B05D-01E08FD1E182}" dt="2022-11-23T20:29:29.347" v="1843" actId="165"/>
          <ac:spMkLst>
            <pc:docMk/>
            <pc:sldMk cId="2825204790" sldId="275"/>
            <ac:spMk id="28" creationId="{BCDE7486-B189-AAB0-10A8-670036C8B2B3}"/>
          </ac:spMkLst>
        </pc:spChg>
        <pc:spChg chg="add mod topLvl">
          <ac:chgData name="Luca Brandt" userId="1e512cea10018131" providerId="LiveId" clId="{6657BA3A-83F2-4B73-B05D-01E08FD1E182}" dt="2022-11-23T20:29:29.347" v="1843" actId="165"/>
          <ac:spMkLst>
            <pc:docMk/>
            <pc:sldMk cId="2825204790" sldId="275"/>
            <ac:spMk id="30" creationId="{1287F00B-9DE5-BE3E-FB79-3D97B6692C33}"/>
          </ac:spMkLst>
        </pc:spChg>
        <pc:spChg chg="add mod">
          <ac:chgData name="Luca Brandt" userId="1e512cea10018131" providerId="LiveId" clId="{6657BA3A-83F2-4B73-B05D-01E08FD1E182}" dt="2022-11-23T20:50:10.134" v="1956" actId="20577"/>
          <ac:spMkLst>
            <pc:docMk/>
            <pc:sldMk cId="2825204790" sldId="275"/>
            <ac:spMk id="37" creationId="{F471B264-9DD1-CFCD-B992-949C391AC5F3}"/>
          </ac:spMkLst>
        </pc:spChg>
        <pc:spChg chg="add mod">
          <ac:chgData name="Luca Brandt" userId="1e512cea10018131" providerId="LiveId" clId="{6657BA3A-83F2-4B73-B05D-01E08FD1E182}" dt="2022-11-23T21:19:58.235" v="2295" actId="14100"/>
          <ac:spMkLst>
            <pc:docMk/>
            <pc:sldMk cId="2825204790" sldId="275"/>
            <ac:spMk id="38" creationId="{0A8C7DCB-C9A7-1E09-AC69-B35EACE5E383}"/>
          </ac:spMkLst>
        </pc:spChg>
        <pc:spChg chg="add del">
          <ac:chgData name="Luca Brandt" userId="1e512cea10018131" providerId="LiveId" clId="{6657BA3A-83F2-4B73-B05D-01E08FD1E182}" dt="2022-11-23T20:09:56.075" v="1653" actId="26606"/>
          <ac:spMkLst>
            <pc:docMk/>
            <pc:sldMk cId="2825204790" sldId="275"/>
            <ac:spMk id="1028" creationId="{362D44EE-C852-4460-B8B5-C4F2BC20510C}"/>
          </ac:spMkLst>
        </pc:spChg>
        <pc:spChg chg="add del">
          <ac:chgData name="Luca Brandt" userId="1e512cea10018131" providerId="LiveId" clId="{6657BA3A-83F2-4B73-B05D-01E08FD1E182}" dt="2022-11-23T20:09:56.075" v="1653" actId="26606"/>
          <ac:spMkLst>
            <pc:docMk/>
            <pc:sldMk cId="2825204790" sldId="275"/>
            <ac:spMk id="1029" creationId="{658970D8-8D1D-4B5C-894B-E871CC86543D}"/>
          </ac:spMkLst>
        </pc:spChg>
        <pc:spChg chg="add del">
          <ac:chgData name="Luca Brandt" userId="1e512cea10018131" providerId="LiveId" clId="{6657BA3A-83F2-4B73-B05D-01E08FD1E182}" dt="2022-11-23T20:09:56.075" v="1653" actId="26606"/>
          <ac:spMkLst>
            <pc:docMk/>
            <pc:sldMk cId="2825204790" sldId="275"/>
            <ac:spMk id="1030" creationId="{F227E5B6-9132-43CA-B503-37A18562ADF2}"/>
          </ac:spMkLst>
        </pc:spChg>
        <pc:spChg chg="add del">
          <ac:chgData name="Luca Brandt" userId="1e512cea10018131" providerId="LiveId" clId="{6657BA3A-83F2-4B73-B05D-01E08FD1E182}" dt="2022-11-23T20:09:45.458" v="1651" actId="26606"/>
          <ac:spMkLst>
            <pc:docMk/>
            <pc:sldMk cId="2825204790" sldId="275"/>
            <ac:spMk id="1031" creationId="{362D44EE-C852-4460-B8B5-C4F2BC20510C}"/>
          </ac:spMkLst>
        </pc:spChg>
        <pc:spChg chg="add del">
          <ac:chgData name="Luca Brandt" userId="1e512cea10018131" providerId="LiveId" clId="{6657BA3A-83F2-4B73-B05D-01E08FD1E182}" dt="2022-11-23T20:09:56.075" v="1653" actId="26606"/>
          <ac:spMkLst>
            <pc:docMk/>
            <pc:sldMk cId="2825204790" sldId="275"/>
            <ac:spMk id="1032" creationId="{03C2051E-A88D-48E5-BACF-AAED17892722}"/>
          </ac:spMkLst>
        </pc:spChg>
        <pc:spChg chg="add del">
          <ac:chgData name="Luca Brandt" userId="1e512cea10018131" providerId="LiveId" clId="{6657BA3A-83F2-4B73-B05D-01E08FD1E182}" dt="2022-11-23T20:09:45.458" v="1651" actId="26606"/>
          <ac:spMkLst>
            <pc:docMk/>
            <pc:sldMk cId="2825204790" sldId="275"/>
            <ac:spMk id="1033" creationId="{658970D8-8D1D-4B5C-894B-E871CC86543D}"/>
          </ac:spMkLst>
        </pc:spChg>
        <pc:spChg chg="add del">
          <ac:chgData name="Luca Brandt" userId="1e512cea10018131" providerId="LiveId" clId="{6657BA3A-83F2-4B73-B05D-01E08FD1E182}" dt="2022-11-23T20:09:56.075" v="1653" actId="26606"/>
          <ac:spMkLst>
            <pc:docMk/>
            <pc:sldMk cId="2825204790" sldId="275"/>
            <ac:spMk id="1034" creationId="{7821A508-2985-4905-874A-527429BAABFA}"/>
          </ac:spMkLst>
        </pc:spChg>
        <pc:spChg chg="add del">
          <ac:chgData name="Luca Brandt" userId="1e512cea10018131" providerId="LiveId" clId="{6657BA3A-83F2-4B73-B05D-01E08FD1E182}" dt="2022-11-23T20:09:45.458" v="1651" actId="26606"/>
          <ac:spMkLst>
            <pc:docMk/>
            <pc:sldMk cId="2825204790" sldId="275"/>
            <ac:spMk id="1035" creationId="{F227E5B6-9132-43CA-B503-37A18562ADF2}"/>
          </ac:spMkLst>
        </pc:spChg>
        <pc:spChg chg="add del">
          <ac:chgData name="Luca Brandt" userId="1e512cea10018131" providerId="LiveId" clId="{6657BA3A-83F2-4B73-B05D-01E08FD1E182}" dt="2022-11-23T20:09:56.075" v="1653" actId="26606"/>
          <ac:spMkLst>
            <pc:docMk/>
            <pc:sldMk cId="2825204790" sldId="275"/>
            <ac:spMk id="1036" creationId="{D2929CB1-0E3C-4B2D-ADC5-0154FB33BA44}"/>
          </ac:spMkLst>
        </pc:spChg>
        <pc:spChg chg="add del">
          <ac:chgData name="Luca Brandt" userId="1e512cea10018131" providerId="LiveId" clId="{6657BA3A-83F2-4B73-B05D-01E08FD1E182}" dt="2022-11-23T20:09:45.458" v="1651" actId="26606"/>
          <ac:spMkLst>
            <pc:docMk/>
            <pc:sldMk cId="2825204790" sldId="275"/>
            <ac:spMk id="1037" creationId="{03C2051E-A88D-48E5-BACF-AAED17892722}"/>
          </ac:spMkLst>
        </pc:spChg>
        <pc:spChg chg="add del">
          <ac:chgData name="Luca Brandt" userId="1e512cea10018131" providerId="LiveId" clId="{6657BA3A-83F2-4B73-B05D-01E08FD1E182}" dt="2022-11-23T20:09:56.075" v="1653" actId="26606"/>
          <ac:spMkLst>
            <pc:docMk/>
            <pc:sldMk cId="2825204790" sldId="275"/>
            <ac:spMk id="1038" creationId="{5F2F0C84-BE8C-4DC2-A6D3-30349A801D5C}"/>
          </ac:spMkLst>
        </pc:spChg>
        <pc:spChg chg="add del">
          <ac:chgData name="Luca Brandt" userId="1e512cea10018131" providerId="LiveId" clId="{6657BA3A-83F2-4B73-B05D-01E08FD1E182}" dt="2022-11-23T20:09:45.458" v="1651" actId="26606"/>
          <ac:spMkLst>
            <pc:docMk/>
            <pc:sldMk cId="2825204790" sldId="275"/>
            <ac:spMk id="1039" creationId="{7821A508-2985-4905-874A-527429BAABFA}"/>
          </ac:spMkLst>
        </pc:spChg>
        <pc:spChg chg="add del">
          <ac:chgData name="Luca Brandt" userId="1e512cea10018131" providerId="LiveId" clId="{6657BA3A-83F2-4B73-B05D-01E08FD1E182}" dt="2022-11-23T20:09:45.458" v="1651" actId="26606"/>
          <ac:spMkLst>
            <pc:docMk/>
            <pc:sldMk cId="2825204790" sldId="275"/>
            <ac:spMk id="1041" creationId="{D2929CB1-0E3C-4B2D-ADC5-0154FB33BA44}"/>
          </ac:spMkLst>
        </pc:spChg>
        <pc:spChg chg="add del">
          <ac:chgData name="Luca Brandt" userId="1e512cea10018131" providerId="LiveId" clId="{6657BA3A-83F2-4B73-B05D-01E08FD1E182}" dt="2022-11-23T20:09:45.458" v="1651" actId="26606"/>
          <ac:spMkLst>
            <pc:docMk/>
            <pc:sldMk cId="2825204790" sldId="275"/>
            <ac:spMk id="1043" creationId="{5F2F0C84-BE8C-4DC2-A6D3-30349A801D5C}"/>
          </ac:spMkLst>
        </pc:spChg>
        <pc:grpChg chg="add del mod">
          <ac:chgData name="Luca Brandt" userId="1e512cea10018131" providerId="LiveId" clId="{6657BA3A-83F2-4B73-B05D-01E08FD1E182}" dt="2022-11-23T20:27:08.842" v="1827" actId="21"/>
          <ac:grpSpMkLst>
            <pc:docMk/>
            <pc:sldMk cId="2825204790" sldId="275"/>
            <ac:grpSpMk id="31" creationId="{C62376B8-BD5F-CBEC-DA61-9EA5083EAD2B}"/>
          </ac:grpSpMkLst>
        </pc:grpChg>
        <pc:grpChg chg="add mod topLvl">
          <ac:chgData name="Luca Brandt" userId="1e512cea10018131" providerId="LiveId" clId="{6657BA3A-83F2-4B73-B05D-01E08FD1E182}" dt="2022-11-23T20:30:01.203" v="1896" actId="1036"/>
          <ac:grpSpMkLst>
            <pc:docMk/>
            <pc:sldMk cId="2825204790" sldId="275"/>
            <ac:grpSpMk id="34" creationId="{E5CACD9C-B846-9FCD-8B57-CA0BBC450E09}"/>
          </ac:grpSpMkLst>
        </pc:grpChg>
        <pc:grpChg chg="add mod topLvl">
          <ac:chgData name="Luca Brandt" userId="1e512cea10018131" providerId="LiveId" clId="{6657BA3A-83F2-4B73-B05D-01E08FD1E182}" dt="2022-11-23T20:30:01.203" v="1896" actId="1036"/>
          <ac:grpSpMkLst>
            <pc:docMk/>
            <pc:sldMk cId="2825204790" sldId="275"/>
            <ac:grpSpMk id="35" creationId="{3A4A6C49-B7CD-E1D9-E2AD-5E9764EB0045}"/>
          </ac:grpSpMkLst>
        </pc:grpChg>
        <pc:grpChg chg="add del mod">
          <ac:chgData name="Luca Brandt" userId="1e512cea10018131" providerId="LiveId" clId="{6657BA3A-83F2-4B73-B05D-01E08FD1E182}" dt="2022-11-23T20:29:29.347" v="1843" actId="165"/>
          <ac:grpSpMkLst>
            <pc:docMk/>
            <pc:sldMk cId="2825204790" sldId="275"/>
            <ac:grpSpMk id="36" creationId="{18D3DA73-C65F-58B2-D02A-F7C95D014A6E}"/>
          </ac:grpSpMkLst>
        </pc:grpChg>
        <pc:graphicFrameChg chg="del mod modGraphic">
          <ac:chgData name="Luca Brandt" userId="1e512cea10018131" providerId="LiveId" clId="{6657BA3A-83F2-4B73-B05D-01E08FD1E182}" dt="2022-11-23T20:12:41.847" v="1673" actId="478"/>
          <ac:graphicFrameMkLst>
            <pc:docMk/>
            <pc:sldMk cId="2825204790" sldId="275"/>
            <ac:graphicFrameMk id="5" creationId="{26627EF2-5635-1B50-0380-A4A115F88AD5}"/>
          </ac:graphicFrameMkLst>
        </pc:graphicFrameChg>
        <pc:graphicFrameChg chg="mod">
          <ac:chgData name="Luca Brandt" userId="1e512cea10018131" providerId="LiveId" clId="{6657BA3A-83F2-4B73-B05D-01E08FD1E182}" dt="2022-11-23T20:22:42.280" v="1678" actId="1076"/>
          <ac:graphicFrameMkLst>
            <pc:docMk/>
            <pc:sldMk cId="2825204790" sldId="275"/>
            <ac:graphicFrameMk id="25" creationId="{1C11A0CF-D8AE-F7F7-B0EA-B5A50BB21B5F}"/>
          </ac:graphicFrameMkLst>
        </pc:graphicFrameChg>
        <pc:graphicFrameChg chg="mod">
          <ac:chgData name="Luca Brandt" userId="1e512cea10018131" providerId="LiveId" clId="{6657BA3A-83F2-4B73-B05D-01E08FD1E182}" dt="2022-11-23T20:22:43.103" v="1679" actId="1076"/>
          <ac:graphicFrameMkLst>
            <pc:docMk/>
            <pc:sldMk cId="2825204790" sldId="275"/>
            <ac:graphicFrameMk id="26" creationId="{C3768C55-3E1E-2BD1-9CA8-7DF93D607921}"/>
          </ac:graphicFrameMkLst>
        </pc:graphicFrameChg>
        <pc:picChg chg="add del mod">
          <ac:chgData name="Luca Brandt" userId="1e512cea10018131" providerId="LiveId" clId="{6657BA3A-83F2-4B73-B05D-01E08FD1E182}" dt="2022-11-23T20:10:27.219" v="1658" actId="478"/>
          <ac:picMkLst>
            <pc:docMk/>
            <pc:sldMk cId="2825204790" sldId="275"/>
            <ac:picMk id="6" creationId="{571A0F5B-AC05-41BA-904A-0031E2A73FB5}"/>
          </ac:picMkLst>
        </pc:picChg>
        <pc:picChg chg="add del mod ord topLvl">
          <ac:chgData name="Luca Brandt" userId="1e512cea10018131" providerId="LiveId" clId="{6657BA3A-83F2-4B73-B05D-01E08FD1E182}" dt="2022-11-23T20:27:08.842" v="1827" actId="21"/>
          <ac:picMkLst>
            <pc:docMk/>
            <pc:sldMk cId="2825204790" sldId="275"/>
            <ac:picMk id="29" creationId="{5E4F164E-B259-A7AA-2515-5B072446BBA2}"/>
          </ac:picMkLst>
        </pc:picChg>
        <pc:picChg chg="add del mod">
          <ac:chgData name="Luca Brandt" userId="1e512cea10018131" providerId="LiveId" clId="{6657BA3A-83F2-4B73-B05D-01E08FD1E182}" dt="2022-11-23T20:27:10.410" v="1829" actId="21"/>
          <ac:picMkLst>
            <pc:docMk/>
            <pc:sldMk cId="2825204790" sldId="275"/>
            <ac:picMk id="32" creationId="{5F2F74B6-12FE-839F-C184-BF824ABF223E}"/>
          </ac:picMkLst>
        </pc:picChg>
        <pc:picChg chg="add mod">
          <ac:chgData name="Luca Brandt" userId="1e512cea10018131" providerId="LiveId" clId="{6657BA3A-83F2-4B73-B05D-01E08FD1E182}" dt="2022-11-23T20:29:29.347" v="1843" actId="165"/>
          <ac:picMkLst>
            <pc:docMk/>
            <pc:sldMk cId="2825204790" sldId="275"/>
            <ac:picMk id="33" creationId="{CFBFED98-3AB9-FB17-6234-271E26BC3C7F}"/>
          </ac:picMkLst>
        </pc:picChg>
        <pc:picChg chg="add del mod">
          <ac:chgData name="Luca Brandt" userId="1e512cea10018131" providerId="LiveId" clId="{6657BA3A-83F2-4B73-B05D-01E08FD1E182}" dt="2022-11-23T20:09:56.976" v="1654"/>
          <ac:picMkLst>
            <pc:docMk/>
            <pc:sldMk cId="2825204790" sldId="275"/>
            <ac:picMk id="1026" creationId="{7586EBD9-1E9D-EA22-396F-2B7BBBDBBAF1}"/>
          </ac:picMkLst>
        </pc:picChg>
      </pc:sldChg>
      <pc:sldChg chg="modSp add del mod ord">
        <pc:chgData name="Luca Brandt" userId="1e512cea10018131" providerId="LiveId" clId="{6657BA3A-83F2-4B73-B05D-01E08FD1E182}" dt="2022-11-23T20:50:19.278" v="1957" actId="2696"/>
        <pc:sldMkLst>
          <pc:docMk/>
          <pc:sldMk cId="313165350" sldId="276"/>
        </pc:sldMkLst>
        <pc:spChg chg="mod">
          <ac:chgData name="Luca Brandt" userId="1e512cea10018131" providerId="LiveId" clId="{6657BA3A-83F2-4B73-B05D-01E08FD1E182}" dt="2022-11-23T20:50:05.427" v="1953" actId="20577"/>
          <ac:spMkLst>
            <pc:docMk/>
            <pc:sldMk cId="313165350" sldId="276"/>
            <ac:spMk id="22" creationId="{62FD4B1E-72C2-F26D-0F53-5EFE076C6962}"/>
          </ac:spMkLst>
        </pc:spChg>
      </pc:sldChg>
      <pc:sldChg chg="addSp delSp modSp add mod delAnim modAnim">
        <pc:chgData name="Luca Brandt" userId="1e512cea10018131" providerId="LiveId" clId="{6657BA3A-83F2-4B73-B05D-01E08FD1E182}" dt="2022-11-23T21:20:03.414" v="2300" actId="20577"/>
        <pc:sldMkLst>
          <pc:docMk/>
          <pc:sldMk cId="1542391788" sldId="276"/>
        </pc:sldMkLst>
        <pc:spChg chg="add mod">
          <ac:chgData name="Luca Brandt" userId="1e512cea10018131" providerId="LiveId" clId="{6657BA3A-83F2-4B73-B05D-01E08FD1E182}" dt="2022-11-23T21:20:03.414" v="2300" actId="20577"/>
          <ac:spMkLst>
            <pc:docMk/>
            <pc:sldMk cId="1542391788" sldId="276"/>
            <ac:spMk id="3" creationId="{13892522-2397-648C-70B2-CA77802F596A}"/>
          </ac:spMkLst>
        </pc:spChg>
        <pc:spChg chg="mod">
          <ac:chgData name="Luca Brandt" userId="1e512cea10018131" providerId="LiveId" clId="{6657BA3A-83F2-4B73-B05D-01E08FD1E182}" dt="2022-11-23T20:51:35.938" v="1965" actId="207"/>
          <ac:spMkLst>
            <pc:docMk/>
            <pc:sldMk cId="1542391788" sldId="276"/>
            <ac:spMk id="4" creationId="{3754436E-0AAF-AABD-9DF3-75FD51AE1613}"/>
          </ac:spMkLst>
        </pc:spChg>
        <pc:spChg chg="mod">
          <ac:chgData name="Luca Brandt" userId="1e512cea10018131" providerId="LiveId" clId="{6657BA3A-83F2-4B73-B05D-01E08FD1E182}" dt="2022-11-23T20:50:28.220" v="1960" actId="20577"/>
          <ac:spMkLst>
            <pc:docMk/>
            <pc:sldMk cId="1542391788" sldId="276"/>
            <ac:spMk id="8" creationId="{917C63AE-7E60-5A43-B158-E278EF2654C9}"/>
          </ac:spMkLst>
        </pc:spChg>
        <pc:spChg chg="mod">
          <ac:chgData name="Luca Brandt" userId="1e512cea10018131" providerId="LiveId" clId="{6657BA3A-83F2-4B73-B05D-01E08FD1E182}" dt="2022-11-23T20:52:14.816" v="1971" actId="207"/>
          <ac:spMkLst>
            <pc:docMk/>
            <pc:sldMk cId="1542391788" sldId="276"/>
            <ac:spMk id="9" creationId="{2A7CB55A-02DA-39C7-7325-6B7FB79153EF}"/>
          </ac:spMkLst>
        </pc:spChg>
        <pc:spChg chg="mod">
          <ac:chgData name="Luca Brandt" userId="1e512cea10018131" providerId="LiveId" clId="{6657BA3A-83F2-4B73-B05D-01E08FD1E182}" dt="2022-11-23T20:54:30.727" v="1996" actId="207"/>
          <ac:spMkLst>
            <pc:docMk/>
            <pc:sldMk cId="1542391788" sldId="276"/>
            <ac:spMk id="19" creationId="{9BD2530B-1654-A6EC-C462-BBCC0EE02A73}"/>
          </ac:spMkLst>
        </pc:spChg>
        <pc:grpChg chg="add mod">
          <ac:chgData name="Luca Brandt" userId="1e512cea10018131" providerId="LiveId" clId="{6657BA3A-83F2-4B73-B05D-01E08FD1E182}" dt="2022-11-23T20:53:37.229" v="1987" actId="1035"/>
          <ac:grpSpMkLst>
            <pc:docMk/>
            <pc:sldMk cId="1542391788" sldId="276"/>
            <ac:grpSpMk id="2" creationId="{4752FD76-B53B-E41D-0CE0-4D662DB96536}"/>
          </ac:grpSpMkLst>
        </pc:grpChg>
        <pc:grpChg chg="add mod">
          <ac:chgData name="Luca Brandt" userId="1e512cea10018131" providerId="LiveId" clId="{6657BA3A-83F2-4B73-B05D-01E08FD1E182}" dt="2022-11-23T20:53:51.700" v="1989" actId="1076"/>
          <ac:grpSpMkLst>
            <pc:docMk/>
            <pc:sldMk cId="1542391788" sldId="276"/>
            <ac:grpSpMk id="6" creationId="{DC8371DA-6A42-9F63-F97D-420537E1CB45}"/>
          </ac:grpSpMkLst>
        </pc:grpChg>
        <pc:grpChg chg="mod">
          <ac:chgData name="Luca Brandt" userId="1e512cea10018131" providerId="LiveId" clId="{6657BA3A-83F2-4B73-B05D-01E08FD1E182}" dt="2022-11-23T20:54:53.594" v="2012" actId="1038"/>
          <ac:grpSpMkLst>
            <pc:docMk/>
            <pc:sldMk cId="1542391788" sldId="276"/>
            <ac:grpSpMk id="18" creationId="{7A00454D-EC09-29E4-3E10-F765FDBE9319}"/>
          </ac:grpSpMkLst>
        </pc:grpChg>
        <pc:grpChg chg="del">
          <ac:chgData name="Luca Brandt" userId="1e512cea10018131" providerId="LiveId" clId="{6657BA3A-83F2-4B73-B05D-01E08FD1E182}" dt="2022-11-23T20:50:34.773" v="1961" actId="478"/>
          <ac:grpSpMkLst>
            <pc:docMk/>
            <pc:sldMk cId="1542391788" sldId="276"/>
            <ac:grpSpMk id="21" creationId="{82EC0DAB-BD21-4E74-5158-4B23F1886034}"/>
          </ac:grpSpMkLst>
        </pc:grpChg>
        <pc:grpChg chg="mod">
          <ac:chgData name="Luca Brandt" userId="1e512cea10018131" providerId="LiveId" clId="{6657BA3A-83F2-4B73-B05D-01E08FD1E182}" dt="2022-11-23T20:52:30.613" v="1973" actId="1076"/>
          <ac:grpSpMkLst>
            <pc:docMk/>
            <pc:sldMk cId="1542391788" sldId="276"/>
            <ac:grpSpMk id="29" creationId="{F1471B32-D47E-4E5C-B314-0ED284D8A4B7}"/>
          </ac:grpSpMkLst>
        </pc:grpChg>
        <pc:picChg chg="mod ord">
          <ac:chgData name="Luca Brandt" userId="1e512cea10018131" providerId="LiveId" clId="{6657BA3A-83F2-4B73-B05D-01E08FD1E182}" dt="2022-11-23T20:51:27.527" v="1964" actId="166"/>
          <ac:picMkLst>
            <pc:docMk/>
            <pc:sldMk cId="1542391788" sldId="276"/>
            <ac:picMk id="5" creationId="{6962B6BF-DAA9-EE28-8272-6DD559CC69A9}"/>
          </ac:picMkLst>
        </pc:picChg>
        <pc:picChg chg="mod ord">
          <ac:chgData name="Luca Brandt" userId="1e512cea10018131" providerId="LiveId" clId="{6657BA3A-83F2-4B73-B05D-01E08FD1E182}" dt="2022-11-23T20:52:11.169" v="1970" actId="166"/>
          <ac:picMkLst>
            <pc:docMk/>
            <pc:sldMk cId="1542391788" sldId="276"/>
            <ac:picMk id="10" creationId="{68C03A8A-9B84-C483-0CBD-E7093EA5D9EB}"/>
          </ac:picMkLst>
        </pc:picChg>
        <pc:picChg chg="mod ord">
          <ac:chgData name="Luca Brandt" userId="1e512cea10018131" providerId="LiveId" clId="{6657BA3A-83F2-4B73-B05D-01E08FD1E182}" dt="2022-11-23T20:54:34.972" v="1998" actId="1076"/>
          <ac:picMkLst>
            <pc:docMk/>
            <pc:sldMk cId="1542391788" sldId="276"/>
            <ac:picMk id="20" creationId="{9AA0FA57-EB04-22DE-FF39-5860190F82BA}"/>
          </ac:picMkLst>
        </pc:picChg>
      </pc:sldChg>
      <pc:sldChg chg="addSp delSp modSp new mod">
        <pc:chgData name="Luca Brandt" userId="1e512cea10018131" providerId="LiveId" clId="{6657BA3A-83F2-4B73-B05D-01E08FD1E182}" dt="2022-11-23T20:24:24.249" v="1756" actId="478"/>
        <pc:sldMkLst>
          <pc:docMk/>
          <pc:sldMk cId="4247886746" sldId="276"/>
        </pc:sldMkLst>
        <pc:spChg chg="del">
          <ac:chgData name="Luca Brandt" userId="1e512cea10018131" providerId="LiveId" clId="{6657BA3A-83F2-4B73-B05D-01E08FD1E182}" dt="2022-11-23T20:22:55.612" v="1683" actId="478"/>
          <ac:spMkLst>
            <pc:docMk/>
            <pc:sldMk cId="4247886746" sldId="276"/>
            <ac:spMk id="2" creationId="{6BE804C8-57F1-C071-A8EC-A286CFE3F494}"/>
          </ac:spMkLst>
        </pc:spChg>
        <pc:spChg chg="del mod">
          <ac:chgData name="Luca Brandt" userId="1e512cea10018131" providerId="LiveId" clId="{6657BA3A-83F2-4B73-B05D-01E08FD1E182}" dt="2022-11-23T20:22:56.700" v="1684" actId="478"/>
          <ac:spMkLst>
            <pc:docMk/>
            <pc:sldMk cId="4247886746" sldId="276"/>
            <ac:spMk id="3" creationId="{22E6A19E-7D4D-6A44-CDE3-CAF4DB04CB3A}"/>
          </ac:spMkLst>
        </pc:spChg>
        <pc:spChg chg="add del mod">
          <ac:chgData name="Luca Brandt" userId="1e512cea10018131" providerId="LiveId" clId="{6657BA3A-83F2-4B73-B05D-01E08FD1E182}" dt="2022-11-23T20:22:57.988" v="1685" actId="478"/>
          <ac:spMkLst>
            <pc:docMk/>
            <pc:sldMk cId="4247886746" sldId="276"/>
            <ac:spMk id="6" creationId="{93582F0B-328B-A16A-AB86-7D3ABEE441E5}"/>
          </ac:spMkLst>
        </pc:spChg>
        <pc:spChg chg="add del mod">
          <ac:chgData name="Luca Brandt" userId="1e512cea10018131" providerId="LiveId" clId="{6657BA3A-83F2-4B73-B05D-01E08FD1E182}" dt="2022-11-23T20:24:23.283" v="1755" actId="478"/>
          <ac:spMkLst>
            <pc:docMk/>
            <pc:sldMk cId="4247886746" sldId="276"/>
            <ac:spMk id="7" creationId="{E51C0921-7169-C9FD-8D5E-104EDE7AD5CC}"/>
          </ac:spMkLst>
        </pc:spChg>
        <pc:spChg chg="add del mod ord">
          <ac:chgData name="Luca Brandt" userId="1e512cea10018131" providerId="LiveId" clId="{6657BA3A-83F2-4B73-B05D-01E08FD1E182}" dt="2022-11-23T20:24:24.249" v="1756" actId="478"/>
          <ac:spMkLst>
            <pc:docMk/>
            <pc:sldMk cId="4247886746" sldId="276"/>
            <ac:spMk id="8" creationId="{442AEDE6-FC78-AA12-60F4-E6E15DAEE298}"/>
          </ac:spMkLst>
        </pc:spChg>
      </pc:sldChg>
      <pc:sldChg chg="addSp delSp modSp new mod setBg modAnim setClrOvrMap">
        <pc:chgData name="Luca Brandt" userId="1e512cea10018131" providerId="LiveId" clId="{6657BA3A-83F2-4B73-B05D-01E08FD1E182}" dt="2022-11-23T21:23:42.903" v="2329"/>
        <pc:sldMkLst>
          <pc:docMk/>
          <pc:sldMk cId="3884123246" sldId="277"/>
        </pc:sldMkLst>
        <pc:spChg chg="add mod">
          <ac:chgData name="Luca Brandt" userId="1e512cea10018131" providerId="LiveId" clId="{6657BA3A-83F2-4B73-B05D-01E08FD1E182}" dt="2022-11-23T21:16:14.094" v="2262" actId="164"/>
          <ac:spMkLst>
            <pc:docMk/>
            <pc:sldMk cId="3884123246" sldId="277"/>
            <ac:spMk id="2" creationId="{8771DA81-2178-DB92-5829-45A182677EAF}"/>
          </ac:spMkLst>
        </pc:spChg>
        <pc:spChg chg="add mod">
          <ac:chgData name="Luca Brandt" userId="1e512cea10018131" providerId="LiveId" clId="{6657BA3A-83F2-4B73-B05D-01E08FD1E182}" dt="2022-11-23T21:12:42.226" v="2188" actId="1076"/>
          <ac:spMkLst>
            <pc:docMk/>
            <pc:sldMk cId="3884123246" sldId="277"/>
            <ac:spMk id="2" creationId="{956E5388-5605-E12B-4978-783C44DACD94}"/>
          </ac:spMkLst>
        </pc:spChg>
        <pc:spChg chg="del mod">
          <ac:chgData name="Luca Brandt" userId="1e512cea10018131" providerId="LiveId" clId="{6657BA3A-83F2-4B73-B05D-01E08FD1E182}" dt="2022-11-23T21:03:58.408" v="2031" actId="478"/>
          <ac:spMkLst>
            <pc:docMk/>
            <pc:sldMk cId="3884123246" sldId="277"/>
            <ac:spMk id="2" creationId="{AAF7E389-B2BB-EAAF-A570-F3E694013F41}"/>
          </ac:spMkLst>
        </pc:spChg>
        <pc:spChg chg="del">
          <ac:chgData name="Luca Brandt" userId="1e512cea10018131" providerId="LiveId" clId="{6657BA3A-83F2-4B73-B05D-01E08FD1E182}" dt="2022-11-23T21:03:56.553" v="2029" actId="478"/>
          <ac:spMkLst>
            <pc:docMk/>
            <pc:sldMk cId="3884123246" sldId="277"/>
            <ac:spMk id="3" creationId="{47A664DF-592B-56F7-363B-07E197791181}"/>
          </ac:spMkLst>
        </pc:spChg>
        <pc:spChg chg="add mod">
          <ac:chgData name="Luca Brandt" userId="1e512cea10018131" providerId="LiveId" clId="{6657BA3A-83F2-4B73-B05D-01E08FD1E182}" dt="2022-11-23T21:13:23.249" v="2206" actId="1076"/>
          <ac:spMkLst>
            <pc:docMk/>
            <pc:sldMk cId="3884123246" sldId="277"/>
            <ac:spMk id="3" creationId="{49CBFD71-1131-E2C5-BB78-22912850826A}"/>
          </ac:spMkLst>
        </pc:spChg>
        <pc:spChg chg="add mod">
          <ac:chgData name="Luca Brandt" userId="1e512cea10018131" providerId="LiveId" clId="{6657BA3A-83F2-4B73-B05D-01E08FD1E182}" dt="2022-11-23T21:19:46.931" v="2290" actId="20577"/>
          <ac:spMkLst>
            <pc:docMk/>
            <pc:sldMk cId="3884123246" sldId="277"/>
            <ac:spMk id="6" creationId="{E862C9BE-F1CC-1F65-C30C-DAB9E9163AFD}"/>
          </ac:spMkLst>
        </pc:spChg>
        <pc:spChg chg="mod topLvl">
          <ac:chgData name="Luca Brandt" userId="1e512cea10018131" providerId="LiveId" clId="{6657BA3A-83F2-4B73-B05D-01E08FD1E182}" dt="2022-11-23T21:16:54.439" v="2274" actId="164"/>
          <ac:spMkLst>
            <pc:docMk/>
            <pc:sldMk cId="3884123246" sldId="277"/>
            <ac:spMk id="8" creationId="{AE6B2049-ABB6-C6A4-374E-2D40D032EE7B}"/>
          </ac:spMkLst>
        </pc:spChg>
        <pc:spChg chg="add del mod">
          <ac:chgData name="Luca Brandt" userId="1e512cea10018131" providerId="LiveId" clId="{6657BA3A-83F2-4B73-B05D-01E08FD1E182}" dt="2022-11-23T21:07:58.200" v="2087" actId="478"/>
          <ac:spMkLst>
            <pc:docMk/>
            <pc:sldMk cId="3884123246" sldId="277"/>
            <ac:spMk id="13" creationId="{B38A4736-5274-BD12-50F2-8DB76EBF659A}"/>
          </ac:spMkLst>
        </pc:spChg>
        <pc:spChg chg="add del">
          <ac:chgData name="Luca Brandt" userId="1e512cea10018131" providerId="LiveId" clId="{6657BA3A-83F2-4B73-B05D-01E08FD1E182}" dt="2022-11-23T21:06:37.603" v="2059" actId="26606"/>
          <ac:spMkLst>
            <pc:docMk/>
            <pc:sldMk cId="3884123246" sldId="277"/>
            <ac:spMk id="16" creationId="{F82BF3E2-EB0E-40D6-8835-2367A5316CA4}"/>
          </ac:spMkLst>
        </pc:spChg>
        <pc:spChg chg="add del">
          <ac:chgData name="Luca Brandt" userId="1e512cea10018131" providerId="LiveId" clId="{6657BA3A-83F2-4B73-B05D-01E08FD1E182}" dt="2022-11-23T21:06:37.603" v="2059" actId="26606"/>
          <ac:spMkLst>
            <pc:docMk/>
            <pc:sldMk cId="3884123246" sldId="277"/>
            <ac:spMk id="18" creationId="{CB6FFAAC-8A48-4FBF-BAFE-BAD367694022}"/>
          </ac:spMkLst>
        </pc:spChg>
        <pc:spChg chg="add del">
          <ac:chgData name="Luca Brandt" userId="1e512cea10018131" providerId="LiveId" clId="{6657BA3A-83F2-4B73-B05D-01E08FD1E182}" dt="2022-11-23T21:06:37.603" v="2059" actId="26606"/>
          <ac:spMkLst>
            <pc:docMk/>
            <pc:sldMk cId="3884123246" sldId="277"/>
            <ac:spMk id="20" creationId="{481E86DD-89E6-42B2-8675-84B7C56BFF7D}"/>
          </ac:spMkLst>
        </pc:spChg>
        <pc:spChg chg="add del">
          <ac:chgData name="Luca Brandt" userId="1e512cea10018131" providerId="LiveId" clId="{6657BA3A-83F2-4B73-B05D-01E08FD1E182}" dt="2022-11-23T21:06:37.603" v="2059" actId="26606"/>
          <ac:spMkLst>
            <pc:docMk/>
            <pc:sldMk cId="3884123246" sldId="277"/>
            <ac:spMk id="22" creationId="{440EF577-B6F8-4C57-B956-AB860B388EB8}"/>
          </ac:spMkLst>
        </pc:spChg>
        <pc:spChg chg="add del">
          <ac:chgData name="Luca Brandt" userId="1e512cea10018131" providerId="LiveId" clId="{6657BA3A-83F2-4B73-B05D-01E08FD1E182}" dt="2022-11-23T21:06:37.603" v="2059" actId="26606"/>
          <ac:spMkLst>
            <pc:docMk/>
            <pc:sldMk cId="3884123246" sldId="277"/>
            <ac:spMk id="24" creationId="{EA518CE4-E4D4-4D8A-980F-6D692AC96949}"/>
          </ac:spMkLst>
        </pc:spChg>
        <pc:spChg chg="add del">
          <ac:chgData name="Luca Brandt" userId="1e512cea10018131" providerId="LiveId" clId="{6657BA3A-83F2-4B73-B05D-01E08FD1E182}" dt="2022-11-23T21:06:37.603" v="2059" actId="26606"/>
          <ac:spMkLst>
            <pc:docMk/>
            <pc:sldMk cId="3884123246" sldId="277"/>
            <ac:spMk id="26" creationId="{5E6FAE32-AB12-4E77-A677-F6BD5D71ADD0}"/>
          </ac:spMkLst>
        </pc:spChg>
        <pc:spChg chg="add del">
          <ac:chgData name="Luca Brandt" userId="1e512cea10018131" providerId="LiveId" clId="{6657BA3A-83F2-4B73-B05D-01E08FD1E182}" dt="2022-11-23T21:06:40.078" v="2061" actId="26606"/>
          <ac:spMkLst>
            <pc:docMk/>
            <pc:sldMk cId="3884123246" sldId="277"/>
            <ac:spMk id="28" creationId="{FF35A874-2690-497F-80A0-03675049438E}"/>
          </ac:spMkLst>
        </pc:spChg>
        <pc:spChg chg="add del">
          <ac:chgData name="Luca Brandt" userId="1e512cea10018131" providerId="LiveId" clId="{6657BA3A-83F2-4B73-B05D-01E08FD1E182}" dt="2022-11-23T21:06:40.078" v="2061" actId="26606"/>
          <ac:spMkLst>
            <pc:docMk/>
            <pc:sldMk cId="3884123246" sldId="277"/>
            <ac:spMk id="29" creationId="{87DEBA14-FDA2-45EF-9928-4F56DAB2EEAD}"/>
          </ac:spMkLst>
        </pc:spChg>
        <pc:spChg chg="add del">
          <ac:chgData name="Luca Brandt" userId="1e512cea10018131" providerId="LiveId" clId="{6657BA3A-83F2-4B73-B05D-01E08FD1E182}" dt="2022-11-23T21:06:40.078" v="2061" actId="26606"/>
          <ac:spMkLst>
            <pc:docMk/>
            <pc:sldMk cId="3884123246" sldId="277"/>
            <ac:spMk id="30" creationId="{297C449B-67BB-4D99-86C4-E6ECDEA6913F}"/>
          </ac:spMkLst>
        </pc:spChg>
        <pc:spChg chg="add del">
          <ac:chgData name="Luca Brandt" userId="1e512cea10018131" providerId="LiveId" clId="{6657BA3A-83F2-4B73-B05D-01E08FD1E182}" dt="2022-11-23T21:06:40.078" v="2061" actId="26606"/>
          <ac:spMkLst>
            <pc:docMk/>
            <pc:sldMk cId="3884123246" sldId="277"/>
            <ac:spMk id="31" creationId="{E1FB3D03-386F-4B20-BFF7-5A6FF3C2DF82}"/>
          </ac:spMkLst>
        </pc:spChg>
        <pc:spChg chg="add del">
          <ac:chgData name="Luca Brandt" userId="1e512cea10018131" providerId="LiveId" clId="{6657BA3A-83F2-4B73-B05D-01E08FD1E182}" dt="2022-11-23T21:06:40.078" v="2061" actId="26606"/>
          <ac:spMkLst>
            <pc:docMk/>
            <pc:sldMk cId="3884123246" sldId="277"/>
            <ac:spMk id="32" creationId="{8C9D831B-1474-4A35-98F0-2826A355CA81}"/>
          </ac:spMkLst>
        </pc:spChg>
        <pc:spChg chg="add del">
          <ac:chgData name="Luca Brandt" userId="1e512cea10018131" providerId="LiveId" clId="{6657BA3A-83F2-4B73-B05D-01E08FD1E182}" dt="2022-11-23T21:06:40.078" v="2061" actId="26606"/>
          <ac:spMkLst>
            <pc:docMk/>
            <pc:sldMk cId="3884123246" sldId="277"/>
            <ac:spMk id="33" creationId="{9581B7DD-04B3-4856-8C61-59D7A3F653E2}"/>
          </ac:spMkLst>
        </pc:spChg>
        <pc:spChg chg="add del">
          <ac:chgData name="Luca Brandt" userId="1e512cea10018131" providerId="LiveId" clId="{6657BA3A-83F2-4B73-B05D-01E08FD1E182}" dt="2022-11-23T21:06:40.078" v="2061" actId="26606"/>
          <ac:spMkLst>
            <pc:docMk/>
            <pc:sldMk cId="3884123246" sldId="277"/>
            <ac:spMk id="34" creationId="{946410AA-0894-4BBC-A1E1-6BB8EF472BE8}"/>
          </ac:spMkLst>
        </pc:spChg>
        <pc:spChg chg="add del">
          <ac:chgData name="Luca Brandt" userId="1e512cea10018131" providerId="LiveId" clId="{6657BA3A-83F2-4B73-B05D-01E08FD1E182}" dt="2022-11-23T21:06:40.078" v="2061" actId="26606"/>
          <ac:spMkLst>
            <pc:docMk/>
            <pc:sldMk cId="3884123246" sldId="277"/>
            <ac:spMk id="35" creationId="{1F3C359C-B3DD-4FB2-A6F9-1D519B65BAF4}"/>
          </ac:spMkLst>
        </pc:spChg>
        <pc:spChg chg="add del">
          <ac:chgData name="Luca Brandt" userId="1e512cea10018131" providerId="LiveId" clId="{6657BA3A-83F2-4B73-B05D-01E08FD1E182}" dt="2022-11-23T21:06:40.078" v="2061" actId="26606"/>
          <ac:spMkLst>
            <pc:docMk/>
            <pc:sldMk cId="3884123246" sldId="277"/>
            <ac:spMk id="36" creationId="{21908082-D0BB-4FF0-A90D-6B6B3DE2AEC2}"/>
          </ac:spMkLst>
        </pc:spChg>
        <pc:spChg chg="add del">
          <ac:chgData name="Luca Brandt" userId="1e512cea10018131" providerId="LiveId" clId="{6657BA3A-83F2-4B73-B05D-01E08FD1E182}" dt="2022-11-23T21:06:40.078" v="2061" actId="26606"/>
          <ac:spMkLst>
            <pc:docMk/>
            <pc:sldMk cId="3884123246" sldId="277"/>
            <ac:spMk id="37" creationId="{0EB2088F-2F1B-43DE-957F-CF2F16D53C11}"/>
          </ac:spMkLst>
        </pc:spChg>
        <pc:spChg chg="add del">
          <ac:chgData name="Luca Brandt" userId="1e512cea10018131" providerId="LiveId" clId="{6657BA3A-83F2-4B73-B05D-01E08FD1E182}" dt="2022-11-23T21:06:40.078" v="2061" actId="26606"/>
          <ac:spMkLst>
            <pc:docMk/>
            <pc:sldMk cId="3884123246" sldId="277"/>
            <ac:spMk id="38" creationId="{9419A395-0EE8-465E-9AAC-375DF289DDCD}"/>
          </ac:spMkLst>
        </pc:spChg>
        <pc:spChg chg="add del">
          <ac:chgData name="Luca Brandt" userId="1e512cea10018131" providerId="LiveId" clId="{6657BA3A-83F2-4B73-B05D-01E08FD1E182}" dt="2022-11-23T21:06:40.078" v="2061" actId="26606"/>
          <ac:spMkLst>
            <pc:docMk/>
            <pc:sldMk cId="3884123246" sldId="277"/>
            <ac:spMk id="39" creationId="{FF417D09-0122-4227-8FDD-2C4C19C68318}"/>
          </ac:spMkLst>
        </pc:spChg>
        <pc:spChg chg="add del">
          <ac:chgData name="Luca Brandt" userId="1e512cea10018131" providerId="LiveId" clId="{6657BA3A-83F2-4B73-B05D-01E08FD1E182}" dt="2022-11-23T21:06:48.165" v="2063" actId="26606"/>
          <ac:spMkLst>
            <pc:docMk/>
            <pc:sldMk cId="3884123246" sldId="277"/>
            <ac:spMk id="41" creationId="{F82BF3E2-EB0E-40D6-8835-2367A5316CA4}"/>
          </ac:spMkLst>
        </pc:spChg>
        <pc:spChg chg="add del">
          <ac:chgData name="Luca Brandt" userId="1e512cea10018131" providerId="LiveId" clId="{6657BA3A-83F2-4B73-B05D-01E08FD1E182}" dt="2022-11-23T21:06:48.165" v="2063" actId="26606"/>
          <ac:spMkLst>
            <pc:docMk/>
            <pc:sldMk cId="3884123246" sldId="277"/>
            <ac:spMk id="42" creationId="{CB6FFAAC-8A48-4FBF-BAFE-BAD367694022}"/>
          </ac:spMkLst>
        </pc:spChg>
        <pc:spChg chg="add del">
          <ac:chgData name="Luca Brandt" userId="1e512cea10018131" providerId="LiveId" clId="{6657BA3A-83F2-4B73-B05D-01E08FD1E182}" dt="2022-11-23T21:06:48.165" v="2063" actId="26606"/>
          <ac:spMkLst>
            <pc:docMk/>
            <pc:sldMk cId="3884123246" sldId="277"/>
            <ac:spMk id="43" creationId="{481E86DD-89E6-42B2-8675-84B7C56BFF7D}"/>
          </ac:spMkLst>
        </pc:spChg>
        <pc:spChg chg="add del">
          <ac:chgData name="Luca Brandt" userId="1e512cea10018131" providerId="LiveId" clId="{6657BA3A-83F2-4B73-B05D-01E08FD1E182}" dt="2022-11-23T21:06:48.165" v="2063" actId="26606"/>
          <ac:spMkLst>
            <pc:docMk/>
            <pc:sldMk cId="3884123246" sldId="277"/>
            <ac:spMk id="44" creationId="{440EF577-B6F8-4C57-B956-AB860B388EB8}"/>
          </ac:spMkLst>
        </pc:spChg>
        <pc:spChg chg="add del">
          <ac:chgData name="Luca Brandt" userId="1e512cea10018131" providerId="LiveId" clId="{6657BA3A-83F2-4B73-B05D-01E08FD1E182}" dt="2022-11-23T21:06:48.165" v="2063" actId="26606"/>
          <ac:spMkLst>
            <pc:docMk/>
            <pc:sldMk cId="3884123246" sldId="277"/>
            <ac:spMk id="45" creationId="{EA518CE4-E4D4-4D8A-980F-6D692AC96949}"/>
          </ac:spMkLst>
        </pc:spChg>
        <pc:spChg chg="add del">
          <ac:chgData name="Luca Brandt" userId="1e512cea10018131" providerId="LiveId" clId="{6657BA3A-83F2-4B73-B05D-01E08FD1E182}" dt="2022-11-23T21:06:48.165" v="2063" actId="26606"/>
          <ac:spMkLst>
            <pc:docMk/>
            <pc:sldMk cId="3884123246" sldId="277"/>
            <ac:spMk id="46" creationId="{5E6FAE32-AB12-4E77-A677-F6BD5D71ADD0}"/>
          </ac:spMkLst>
        </pc:spChg>
        <pc:grpChg chg="add mod ord">
          <ac:chgData name="Luca Brandt" userId="1e512cea10018131" providerId="LiveId" clId="{6657BA3A-83F2-4B73-B05D-01E08FD1E182}" dt="2022-11-23T21:16:54.439" v="2274" actId="164"/>
          <ac:grpSpMkLst>
            <pc:docMk/>
            <pc:sldMk cId="3884123246" sldId="277"/>
            <ac:grpSpMk id="4" creationId="{A5BDF974-FD67-4C4E-AF5A-FE7ADB4C556B}"/>
          </ac:grpSpMkLst>
        </pc:grpChg>
        <pc:grpChg chg="mod">
          <ac:chgData name="Luca Brandt" userId="1e512cea10018131" providerId="LiveId" clId="{6657BA3A-83F2-4B73-B05D-01E08FD1E182}" dt="2022-11-23T21:17:04.269" v="2276" actId="1076"/>
          <ac:grpSpMkLst>
            <pc:docMk/>
            <pc:sldMk cId="3884123246" sldId="277"/>
            <ac:grpSpMk id="5" creationId="{1641C3E2-0824-AC84-39FC-703CBD001709}"/>
          </ac:grpSpMkLst>
        </pc:grpChg>
        <pc:grpChg chg="add del mod">
          <ac:chgData name="Luca Brandt" userId="1e512cea10018131" providerId="LiveId" clId="{6657BA3A-83F2-4B73-B05D-01E08FD1E182}" dt="2022-11-23T21:16:23.405" v="2266" actId="478"/>
          <ac:grpSpMkLst>
            <pc:docMk/>
            <pc:sldMk cId="3884123246" sldId="277"/>
            <ac:grpSpMk id="7" creationId="{463D5030-A1B5-AC36-4659-CB6C946A6151}"/>
          </ac:grpSpMkLst>
        </pc:grpChg>
        <pc:grpChg chg="del mod">
          <ac:chgData name="Luca Brandt" userId="1e512cea10018131" providerId="LiveId" clId="{6657BA3A-83F2-4B73-B05D-01E08FD1E182}" dt="2022-11-23T21:16:22.201" v="2265" actId="478"/>
          <ac:grpSpMkLst>
            <pc:docMk/>
            <pc:sldMk cId="3884123246" sldId="277"/>
            <ac:grpSpMk id="10" creationId="{BE59042A-78CF-D81F-39EB-0E68B3920FEA}"/>
          </ac:grpSpMkLst>
        </pc:grpChg>
        <pc:grpChg chg="add mod">
          <ac:chgData name="Luca Brandt" userId="1e512cea10018131" providerId="LiveId" clId="{6657BA3A-83F2-4B73-B05D-01E08FD1E182}" dt="2022-11-23T21:10:07.664" v="2113" actId="1076"/>
          <ac:grpSpMkLst>
            <pc:docMk/>
            <pc:sldMk cId="3884123246" sldId="277"/>
            <ac:grpSpMk id="12" creationId="{520B82B8-9DD7-B32B-9A94-8439C0500BC3}"/>
          </ac:grpSpMkLst>
        </pc:grpChg>
        <pc:grpChg chg="add mod">
          <ac:chgData name="Luca Brandt" userId="1e512cea10018131" providerId="LiveId" clId="{6657BA3A-83F2-4B73-B05D-01E08FD1E182}" dt="2022-11-23T21:17:06.797" v="2277" actId="1076"/>
          <ac:grpSpMkLst>
            <pc:docMk/>
            <pc:sldMk cId="3884123246" sldId="277"/>
            <ac:grpSpMk id="15" creationId="{991199D1-AB4E-6261-28C7-C4C0E0BA0EEB}"/>
          </ac:grpSpMkLst>
        </pc:grpChg>
        <pc:picChg chg="add mod ord">
          <ac:chgData name="Luca Brandt" userId="1e512cea10018131" providerId="LiveId" clId="{6657BA3A-83F2-4B73-B05D-01E08FD1E182}" dt="2022-11-23T21:16:30.827" v="2271" actId="166"/>
          <ac:picMkLst>
            <pc:docMk/>
            <pc:sldMk cId="3884123246" sldId="277"/>
            <ac:picMk id="3" creationId="{65F57D2B-9B78-4F61-8D91-8A5F31E73D1B}"/>
          </ac:picMkLst>
        </pc:picChg>
        <pc:picChg chg="mod ord">
          <ac:chgData name="Luca Brandt" userId="1e512cea10018131" providerId="LiveId" clId="{6657BA3A-83F2-4B73-B05D-01E08FD1E182}" dt="2022-11-23T21:06:48.165" v="2063" actId="26606"/>
          <ac:picMkLst>
            <pc:docMk/>
            <pc:sldMk cId="3884123246" sldId="277"/>
            <ac:picMk id="4" creationId="{9B7BAD42-B396-8128-34F4-B62097FFA271}"/>
          </ac:picMkLst>
        </pc:picChg>
        <pc:picChg chg="add mod ord">
          <ac:chgData name="Luca Brandt" userId="1e512cea10018131" providerId="LiveId" clId="{6657BA3A-83F2-4B73-B05D-01E08FD1E182}" dt="2022-11-23T21:10:05.914" v="2111" actId="1076"/>
          <ac:picMkLst>
            <pc:docMk/>
            <pc:sldMk cId="3884123246" sldId="277"/>
            <ac:picMk id="6" creationId="{043B2422-6293-5BEA-6815-6480879F86A4}"/>
          </ac:picMkLst>
        </pc:picChg>
        <pc:picChg chg="add del mod ord">
          <ac:chgData name="Luca Brandt" userId="1e512cea10018131" providerId="LiveId" clId="{6657BA3A-83F2-4B73-B05D-01E08FD1E182}" dt="2022-11-23T21:06:50.970" v="2065" actId="478"/>
          <ac:picMkLst>
            <pc:docMk/>
            <pc:sldMk cId="3884123246" sldId="277"/>
            <ac:picMk id="7" creationId="{E3CDDAA1-6EDE-9837-4793-CF6DD2453CE9}"/>
          </ac:picMkLst>
        </pc:picChg>
        <pc:picChg chg="add mod ord">
          <ac:chgData name="Luca Brandt" userId="1e512cea10018131" providerId="LiveId" clId="{6657BA3A-83F2-4B73-B05D-01E08FD1E182}" dt="2022-11-23T21:06:59.145" v="2067" actId="164"/>
          <ac:picMkLst>
            <pc:docMk/>
            <pc:sldMk cId="3884123246" sldId="277"/>
            <ac:picMk id="9" creationId="{3F44A6B9-818C-2416-5D1E-B9A6D053E5C4}"/>
          </ac:picMkLst>
        </pc:picChg>
        <pc:picChg chg="add mod ord">
          <ac:chgData name="Luca Brandt" userId="1e512cea10018131" providerId="LiveId" clId="{6657BA3A-83F2-4B73-B05D-01E08FD1E182}" dt="2022-11-23T21:06:59.145" v="2067" actId="164"/>
          <ac:picMkLst>
            <pc:docMk/>
            <pc:sldMk cId="3884123246" sldId="277"/>
            <ac:picMk id="11" creationId="{77CDD98E-E988-B17B-5EE5-507985EE5C73}"/>
          </ac:picMkLst>
        </pc:picChg>
        <pc:picChg chg="del mod">
          <ac:chgData name="Luca Brandt" userId="1e512cea10018131" providerId="LiveId" clId="{6657BA3A-83F2-4B73-B05D-01E08FD1E182}" dt="2022-11-23T21:16:22.201" v="2265" actId="478"/>
          <ac:picMkLst>
            <pc:docMk/>
            <pc:sldMk cId="3884123246" sldId="277"/>
            <ac:picMk id="13" creationId="{B1FE8A30-1BCB-83ED-F3D2-2915E0687B88}"/>
          </ac:picMkLst>
        </pc:picChg>
        <pc:picChg chg="del mod topLvl">
          <ac:chgData name="Luca Brandt" userId="1e512cea10018131" providerId="LiveId" clId="{6657BA3A-83F2-4B73-B05D-01E08FD1E182}" dt="2022-11-23T21:16:23.405" v="2266" actId="478"/>
          <ac:picMkLst>
            <pc:docMk/>
            <pc:sldMk cId="3884123246" sldId="277"/>
            <ac:picMk id="14" creationId="{99FB3CEB-88D0-CD20-5A2A-26F49804D1E2}"/>
          </ac:picMkLst>
        </pc:picChg>
        <pc:picChg chg="add del mod">
          <ac:chgData name="Luca Brandt" userId="1e512cea10018131" providerId="LiveId" clId="{6657BA3A-83F2-4B73-B05D-01E08FD1E182}" dt="2022-11-23T21:10:03.834" v="2109" actId="478"/>
          <ac:picMkLst>
            <pc:docMk/>
            <pc:sldMk cId="3884123246" sldId="277"/>
            <ac:picMk id="15" creationId="{D2C910AD-69B8-FFDB-53A9-9BD9D00090A6}"/>
          </ac:picMkLst>
        </pc:picChg>
      </pc:sldChg>
    </pc:docChg>
  </pc:docChgLst>
  <pc:docChgLst>
    <pc:chgData name="Sascha Eilers" userId="64a743eb49a202b5" providerId="LiveId" clId="{F83AE3FF-3B35-45B6-974C-8CE7F546141B}"/>
    <pc:docChg chg="undo redo custSel addSld delSld modSld sldOrd modMainMaster addSection delSection modSection">
      <pc:chgData name="Sascha Eilers" userId="64a743eb49a202b5" providerId="LiveId" clId="{F83AE3FF-3B35-45B6-974C-8CE7F546141B}" dt="2022-11-23T21:33:09.642" v="1521" actId="1076"/>
      <pc:docMkLst>
        <pc:docMk/>
      </pc:docMkLst>
      <pc:sldChg chg="add del ord setBg modAnim">
        <pc:chgData name="Sascha Eilers" userId="64a743eb49a202b5" providerId="LiveId" clId="{F83AE3FF-3B35-45B6-974C-8CE7F546141B}" dt="2022-11-23T20:37:01.120" v="1335" actId="18676"/>
        <pc:sldMkLst>
          <pc:docMk/>
          <pc:sldMk cId="3954722706" sldId="257"/>
        </pc:sldMkLst>
      </pc:sldChg>
      <pc:sldChg chg="addSp delSp modSp del mod">
        <pc:chgData name="Sascha Eilers" userId="64a743eb49a202b5" providerId="LiveId" clId="{F83AE3FF-3B35-45B6-974C-8CE7F546141B}" dt="2022-11-23T18:18:14.987" v="735" actId="2696"/>
        <pc:sldMkLst>
          <pc:docMk/>
          <pc:sldMk cId="1027341481" sldId="259"/>
        </pc:sldMkLst>
        <pc:graphicFrameChg chg="add del mod modGraphic">
          <ac:chgData name="Sascha Eilers" userId="64a743eb49a202b5" providerId="LiveId" clId="{F83AE3FF-3B35-45B6-974C-8CE7F546141B}" dt="2022-11-23T16:28:13.234" v="16" actId="478"/>
          <ac:graphicFrameMkLst>
            <pc:docMk/>
            <pc:sldMk cId="1027341481" sldId="259"/>
            <ac:graphicFrameMk id="3" creationId="{DD3D25C5-8BF7-AD29-B9F9-C57A558E7BD0}"/>
          </ac:graphicFrameMkLst>
        </pc:graphicFrameChg>
        <pc:graphicFrameChg chg="add mod modGraphic">
          <ac:chgData name="Sascha Eilers" userId="64a743eb49a202b5" providerId="LiveId" clId="{F83AE3FF-3B35-45B6-974C-8CE7F546141B}" dt="2022-11-23T16:52:19.528" v="149" actId="27297"/>
          <ac:graphicFrameMkLst>
            <pc:docMk/>
            <pc:sldMk cId="1027341481" sldId="259"/>
            <ac:graphicFrameMk id="5" creationId="{7FA40FD0-9F7E-ED6B-A9AB-80C4387D3F65}"/>
          </ac:graphicFrameMkLst>
        </pc:graphicFrameChg>
        <pc:graphicFrameChg chg="add mod modGraphic">
          <ac:chgData name="Sascha Eilers" userId="64a743eb49a202b5" providerId="LiveId" clId="{F83AE3FF-3B35-45B6-974C-8CE7F546141B}" dt="2022-11-23T16:28:52.583" v="24" actId="688"/>
          <ac:graphicFrameMkLst>
            <pc:docMk/>
            <pc:sldMk cId="1027341481" sldId="259"/>
            <ac:graphicFrameMk id="7" creationId="{86F4C6DE-2253-CF21-456B-1368A5131F97}"/>
          </ac:graphicFrameMkLst>
        </pc:graphicFrameChg>
        <pc:graphicFrameChg chg="del">
          <ac:chgData name="Sascha Eilers" userId="64a743eb49a202b5" providerId="LiveId" clId="{F83AE3FF-3B35-45B6-974C-8CE7F546141B}" dt="2022-11-23T16:27:05.339" v="8" actId="478"/>
          <ac:graphicFrameMkLst>
            <pc:docMk/>
            <pc:sldMk cId="1027341481" sldId="259"/>
            <ac:graphicFrameMk id="9" creationId="{02221245-234B-FACF-6869-D21E761AC074}"/>
          </ac:graphicFrameMkLst>
        </pc:graphicFrameChg>
        <pc:graphicFrameChg chg="add mod modGraphic">
          <ac:chgData name="Sascha Eilers" userId="64a743eb49a202b5" providerId="LiveId" clId="{F83AE3FF-3B35-45B6-974C-8CE7F546141B}" dt="2022-11-23T16:30:03.707" v="26" actId="27116"/>
          <ac:graphicFrameMkLst>
            <pc:docMk/>
            <pc:sldMk cId="1027341481" sldId="259"/>
            <ac:graphicFrameMk id="11" creationId="{0BD5CE0A-0595-9F8A-2981-2DCE3402F9E3}"/>
          </ac:graphicFrameMkLst>
        </pc:graphicFrameChg>
        <pc:graphicFrameChg chg="add mod modGraphic">
          <ac:chgData name="Sascha Eilers" userId="64a743eb49a202b5" providerId="LiveId" clId="{F83AE3FF-3B35-45B6-974C-8CE7F546141B}" dt="2022-11-23T16:31:31.691" v="126" actId="1076"/>
          <ac:graphicFrameMkLst>
            <pc:docMk/>
            <pc:sldMk cId="1027341481" sldId="259"/>
            <ac:graphicFrameMk id="13" creationId="{C8DECE78-8A5E-8FE4-BFF7-884ADCD53CB4}"/>
          </ac:graphicFrameMkLst>
        </pc:graphicFrameChg>
        <pc:graphicFrameChg chg="del">
          <ac:chgData name="Sascha Eilers" userId="64a743eb49a202b5" providerId="LiveId" clId="{F83AE3FF-3B35-45B6-974C-8CE7F546141B}" dt="2022-11-23T16:27:05.339" v="8" actId="478"/>
          <ac:graphicFrameMkLst>
            <pc:docMk/>
            <pc:sldMk cId="1027341481" sldId="259"/>
            <ac:graphicFrameMk id="16" creationId="{0DF26FF2-9D47-1870-4720-A00DB95193D0}"/>
          </ac:graphicFrameMkLst>
        </pc:graphicFrameChg>
      </pc:sldChg>
      <pc:sldChg chg="addSp delSp modSp del mod setBg modAnim">
        <pc:chgData name="Sascha Eilers" userId="64a743eb49a202b5" providerId="LiveId" clId="{F83AE3FF-3B35-45B6-974C-8CE7F546141B}" dt="2022-11-23T18:18:17.258" v="736" actId="2696"/>
        <pc:sldMkLst>
          <pc:docMk/>
          <pc:sldMk cId="632797540" sldId="260"/>
        </pc:sldMkLst>
        <pc:spChg chg="mod ord">
          <ac:chgData name="Sascha Eilers" userId="64a743eb49a202b5" providerId="LiveId" clId="{F83AE3FF-3B35-45B6-974C-8CE7F546141B}" dt="2022-11-23T16:48:47.912" v="140" actId="26606"/>
          <ac:spMkLst>
            <pc:docMk/>
            <pc:sldMk cId="632797540" sldId="260"/>
            <ac:spMk id="2" creationId="{A208EA8F-45E9-DE7B-F482-957F54C9869E}"/>
          </ac:spMkLst>
        </pc:spChg>
        <pc:spChg chg="add del mod">
          <ac:chgData name="Sascha Eilers" userId="64a743eb49a202b5" providerId="LiveId" clId="{F83AE3FF-3B35-45B6-974C-8CE7F546141B}" dt="2022-11-23T16:48:52.066" v="142" actId="478"/>
          <ac:spMkLst>
            <pc:docMk/>
            <pc:sldMk cId="632797540" sldId="260"/>
            <ac:spMk id="3" creationId="{08A1D02C-B855-FA26-A65C-797BB4ADF653}"/>
          </ac:spMkLst>
        </pc:spChg>
        <pc:spChg chg="mod">
          <ac:chgData name="Sascha Eilers" userId="64a743eb49a202b5" providerId="LiveId" clId="{F83AE3FF-3B35-45B6-974C-8CE7F546141B}" dt="2022-11-23T16:48:47.912" v="140" actId="26606"/>
          <ac:spMkLst>
            <pc:docMk/>
            <pc:sldMk cId="632797540" sldId="260"/>
            <ac:spMk id="10" creationId="{487FF883-471F-4221-85A5-D7B30426B7CD}"/>
          </ac:spMkLst>
        </pc:spChg>
        <pc:spChg chg="add del">
          <ac:chgData name="Sascha Eilers" userId="64a743eb49a202b5" providerId="LiveId" clId="{F83AE3FF-3B35-45B6-974C-8CE7F546141B}" dt="2022-11-23T16:48:45.101" v="138" actId="26606"/>
          <ac:spMkLst>
            <pc:docMk/>
            <pc:sldMk cId="632797540" sldId="260"/>
            <ac:spMk id="15" creationId="{2151139A-886F-4B97-8815-729AD3831BBD}"/>
          </ac:spMkLst>
        </pc:spChg>
        <pc:spChg chg="add del">
          <ac:chgData name="Sascha Eilers" userId="64a743eb49a202b5" providerId="LiveId" clId="{F83AE3FF-3B35-45B6-974C-8CE7F546141B}" dt="2022-11-23T16:48:45.101" v="138" actId="26606"/>
          <ac:spMkLst>
            <pc:docMk/>
            <pc:sldMk cId="632797540" sldId="260"/>
            <ac:spMk id="17" creationId="{AB5E08C4-8CDD-4623-A5B8-E998C6DEE3B7}"/>
          </ac:spMkLst>
        </pc:spChg>
        <pc:spChg chg="add del">
          <ac:chgData name="Sascha Eilers" userId="64a743eb49a202b5" providerId="LiveId" clId="{F83AE3FF-3B35-45B6-974C-8CE7F546141B}" dt="2022-11-23T16:48:45.101" v="138" actId="26606"/>
          <ac:spMkLst>
            <pc:docMk/>
            <pc:sldMk cId="632797540" sldId="260"/>
            <ac:spMk id="19" creationId="{AFFC87AC-C919-4FE5-BAC3-39509E001152}"/>
          </ac:spMkLst>
        </pc:spChg>
        <pc:spChg chg="add del">
          <ac:chgData name="Sascha Eilers" userId="64a743eb49a202b5" providerId="LiveId" clId="{F83AE3FF-3B35-45B6-974C-8CE7F546141B}" dt="2022-11-23T16:48:45.101" v="138" actId="26606"/>
          <ac:spMkLst>
            <pc:docMk/>
            <pc:sldMk cId="632797540" sldId="260"/>
            <ac:spMk id="21" creationId="{7D0659F6-0853-468D-B1B2-44FDBE98B80F}"/>
          </ac:spMkLst>
        </pc:spChg>
        <pc:spChg chg="add del">
          <ac:chgData name="Sascha Eilers" userId="64a743eb49a202b5" providerId="LiveId" clId="{F83AE3FF-3B35-45B6-974C-8CE7F546141B}" dt="2022-11-23T16:48:45.101" v="138" actId="26606"/>
          <ac:spMkLst>
            <pc:docMk/>
            <pc:sldMk cId="632797540" sldId="260"/>
            <ac:spMk id="23" creationId="{15F33878-D502-4FFA-8ACE-F2AECDB2A23F}"/>
          </ac:spMkLst>
        </pc:spChg>
        <pc:spChg chg="add del">
          <ac:chgData name="Sascha Eilers" userId="64a743eb49a202b5" providerId="LiveId" clId="{F83AE3FF-3B35-45B6-974C-8CE7F546141B}" dt="2022-11-23T16:48:45.101" v="138" actId="26606"/>
          <ac:spMkLst>
            <pc:docMk/>
            <pc:sldMk cId="632797540" sldId="260"/>
            <ac:spMk id="25" creationId="{977ACDD7-882D-4B81-A213-84C82B96B01E}"/>
          </ac:spMkLst>
        </pc:spChg>
        <pc:spChg chg="add del">
          <ac:chgData name="Sascha Eilers" userId="64a743eb49a202b5" providerId="LiveId" clId="{F83AE3FF-3B35-45B6-974C-8CE7F546141B}" dt="2022-11-23T16:48:47.912" v="140" actId="26606"/>
          <ac:spMkLst>
            <pc:docMk/>
            <pc:sldMk cId="632797540" sldId="260"/>
            <ac:spMk id="27" creationId="{53F29798-D584-4792-9B62-3F5F5C36D619}"/>
          </ac:spMkLst>
        </pc:spChg>
        <pc:picChg chg="mod">
          <ac:chgData name="Sascha Eilers" userId="64a743eb49a202b5" providerId="LiveId" clId="{F83AE3FF-3B35-45B6-974C-8CE7F546141B}" dt="2022-11-23T16:48:47.912" v="140" actId="26606"/>
          <ac:picMkLst>
            <pc:docMk/>
            <pc:sldMk cId="632797540" sldId="260"/>
            <ac:picMk id="5" creationId="{12C66F5B-CC60-4DE3-2C4C-CD429942AA79}"/>
          </ac:picMkLst>
        </pc:picChg>
        <pc:picChg chg="mod">
          <ac:chgData name="Sascha Eilers" userId="64a743eb49a202b5" providerId="LiveId" clId="{F83AE3FF-3B35-45B6-974C-8CE7F546141B}" dt="2022-11-23T16:48:47.912" v="140" actId="26606"/>
          <ac:picMkLst>
            <pc:docMk/>
            <pc:sldMk cId="632797540" sldId="260"/>
            <ac:picMk id="7" creationId="{102DDB91-9603-00C3-81E3-CAFF17A00F38}"/>
          </ac:picMkLst>
        </pc:picChg>
      </pc:sldChg>
      <pc:sldChg chg="addSp delSp modSp mod ord modAnim">
        <pc:chgData name="Sascha Eilers" userId="64a743eb49a202b5" providerId="LiveId" clId="{F83AE3FF-3B35-45B6-974C-8CE7F546141B}" dt="2022-11-23T21:20:16.738" v="1499" actId="478"/>
        <pc:sldMkLst>
          <pc:docMk/>
          <pc:sldMk cId="467516167" sldId="261"/>
        </pc:sldMkLst>
        <pc:spChg chg="del mod">
          <ac:chgData name="Sascha Eilers" userId="64a743eb49a202b5" providerId="LiveId" clId="{F83AE3FF-3B35-45B6-974C-8CE7F546141B}" dt="2022-11-23T21:20:16.738" v="1499" actId="478"/>
          <ac:spMkLst>
            <pc:docMk/>
            <pc:sldMk cId="467516167" sldId="261"/>
            <ac:spMk id="2" creationId="{6E872FD8-2BDB-8097-6015-181C4177CE90}"/>
          </ac:spMkLst>
        </pc:spChg>
        <pc:spChg chg="mod">
          <ac:chgData name="Sascha Eilers" userId="64a743eb49a202b5" providerId="LiveId" clId="{F83AE3FF-3B35-45B6-974C-8CE7F546141B}" dt="2022-11-23T18:50:57.740" v="892" actId="27803"/>
          <ac:spMkLst>
            <pc:docMk/>
            <pc:sldMk cId="467516167" sldId="261"/>
            <ac:spMk id="6" creationId="{D3A27964-B966-B07D-31B9-46D06A35EB1D}"/>
          </ac:spMkLst>
        </pc:spChg>
        <pc:spChg chg="mod ord topLvl">
          <ac:chgData name="Sascha Eilers" userId="64a743eb49a202b5" providerId="LiveId" clId="{F83AE3FF-3B35-45B6-974C-8CE7F546141B}" dt="2022-11-23T18:53:40.994" v="903" actId="207"/>
          <ac:spMkLst>
            <pc:docMk/>
            <pc:sldMk cId="467516167" sldId="261"/>
            <ac:spMk id="9" creationId="{EF720E89-6F15-16DA-06F4-65954CE1256C}"/>
          </ac:spMkLst>
        </pc:spChg>
        <pc:spChg chg="del mod">
          <ac:chgData name="Sascha Eilers" userId="64a743eb49a202b5" providerId="LiveId" clId="{F83AE3FF-3B35-45B6-974C-8CE7F546141B}" dt="2022-11-23T18:51:45.118" v="894" actId="478"/>
          <ac:spMkLst>
            <pc:docMk/>
            <pc:sldMk cId="467516167" sldId="261"/>
            <ac:spMk id="11" creationId="{5E07B846-1168-80C6-E1FE-6A0C8B57FDEA}"/>
          </ac:spMkLst>
        </pc:spChg>
        <pc:spChg chg="del mod">
          <ac:chgData name="Sascha Eilers" userId="64a743eb49a202b5" providerId="LiveId" clId="{F83AE3FF-3B35-45B6-974C-8CE7F546141B}" dt="2022-11-23T18:51:45.118" v="894" actId="478"/>
          <ac:spMkLst>
            <pc:docMk/>
            <pc:sldMk cId="467516167" sldId="261"/>
            <ac:spMk id="12" creationId="{D31B5ECD-0B08-585C-D7A4-46C411D666C7}"/>
          </ac:spMkLst>
        </pc:spChg>
        <pc:spChg chg="del mod">
          <ac:chgData name="Sascha Eilers" userId="64a743eb49a202b5" providerId="LiveId" clId="{F83AE3FF-3B35-45B6-974C-8CE7F546141B}" dt="2022-11-23T18:51:45.118" v="894" actId="478"/>
          <ac:spMkLst>
            <pc:docMk/>
            <pc:sldMk cId="467516167" sldId="261"/>
            <ac:spMk id="13" creationId="{239886B3-564E-6527-2FF4-6D37B2DDB184}"/>
          </ac:spMkLst>
        </pc:spChg>
        <pc:spChg chg="del mod">
          <ac:chgData name="Sascha Eilers" userId="64a743eb49a202b5" providerId="LiveId" clId="{F83AE3FF-3B35-45B6-974C-8CE7F546141B}" dt="2022-11-23T18:51:45.118" v="894" actId="478"/>
          <ac:spMkLst>
            <pc:docMk/>
            <pc:sldMk cId="467516167" sldId="261"/>
            <ac:spMk id="14" creationId="{C84095FE-0F4A-1065-C364-04D689BED7C1}"/>
          </ac:spMkLst>
        </pc:spChg>
        <pc:spChg chg="del mod">
          <ac:chgData name="Sascha Eilers" userId="64a743eb49a202b5" providerId="LiveId" clId="{F83AE3FF-3B35-45B6-974C-8CE7F546141B}" dt="2022-11-23T18:51:45.118" v="894" actId="478"/>
          <ac:spMkLst>
            <pc:docMk/>
            <pc:sldMk cId="467516167" sldId="261"/>
            <ac:spMk id="15" creationId="{B00F7C09-BB80-BFC0-2042-B66CB265BF0D}"/>
          </ac:spMkLst>
        </pc:spChg>
        <pc:spChg chg="del mod">
          <ac:chgData name="Sascha Eilers" userId="64a743eb49a202b5" providerId="LiveId" clId="{F83AE3FF-3B35-45B6-974C-8CE7F546141B}" dt="2022-11-23T18:51:45.118" v="894" actId="478"/>
          <ac:spMkLst>
            <pc:docMk/>
            <pc:sldMk cId="467516167" sldId="261"/>
            <ac:spMk id="16" creationId="{CB163AB5-47EA-64AA-E11C-D2D72029C6AC}"/>
          </ac:spMkLst>
        </pc:spChg>
        <pc:spChg chg="del mod">
          <ac:chgData name="Sascha Eilers" userId="64a743eb49a202b5" providerId="LiveId" clId="{F83AE3FF-3B35-45B6-974C-8CE7F546141B}" dt="2022-11-23T18:51:45.118" v="894" actId="478"/>
          <ac:spMkLst>
            <pc:docMk/>
            <pc:sldMk cId="467516167" sldId="261"/>
            <ac:spMk id="17" creationId="{5EEC585E-462D-FDCC-2F9A-16323E4BB018}"/>
          </ac:spMkLst>
        </pc:spChg>
        <pc:spChg chg="del mod">
          <ac:chgData name="Sascha Eilers" userId="64a743eb49a202b5" providerId="LiveId" clId="{F83AE3FF-3B35-45B6-974C-8CE7F546141B}" dt="2022-11-23T18:51:45.118" v="894" actId="478"/>
          <ac:spMkLst>
            <pc:docMk/>
            <pc:sldMk cId="467516167" sldId="261"/>
            <ac:spMk id="18" creationId="{99D01454-EC67-9C72-9504-3E45BA567489}"/>
          </ac:spMkLst>
        </pc:spChg>
        <pc:spChg chg="del mod">
          <ac:chgData name="Sascha Eilers" userId="64a743eb49a202b5" providerId="LiveId" clId="{F83AE3FF-3B35-45B6-974C-8CE7F546141B}" dt="2022-11-23T18:51:45.118" v="894" actId="478"/>
          <ac:spMkLst>
            <pc:docMk/>
            <pc:sldMk cId="467516167" sldId="261"/>
            <ac:spMk id="19" creationId="{F54F59EB-C80F-115E-9C30-327574A29EE3}"/>
          </ac:spMkLst>
        </pc:spChg>
        <pc:spChg chg="del mod">
          <ac:chgData name="Sascha Eilers" userId="64a743eb49a202b5" providerId="LiveId" clId="{F83AE3FF-3B35-45B6-974C-8CE7F546141B}" dt="2022-11-23T18:51:45.118" v="894" actId="478"/>
          <ac:spMkLst>
            <pc:docMk/>
            <pc:sldMk cId="467516167" sldId="261"/>
            <ac:spMk id="20" creationId="{0222EAD3-C0B0-68B7-ED94-63AB2F163002}"/>
          </ac:spMkLst>
        </pc:spChg>
        <pc:spChg chg="add mod">
          <ac:chgData name="Sascha Eilers" userId="64a743eb49a202b5" providerId="LiveId" clId="{F83AE3FF-3B35-45B6-974C-8CE7F546141B}" dt="2022-11-23T18:56:18.484" v="925" actId="113"/>
          <ac:spMkLst>
            <pc:docMk/>
            <pc:sldMk cId="467516167" sldId="261"/>
            <ac:spMk id="24" creationId="{158E68D2-357E-CC25-482D-A1B5906D87AC}"/>
          </ac:spMkLst>
        </pc:spChg>
        <pc:grpChg chg="add del mod">
          <ac:chgData name="Sascha Eilers" userId="64a743eb49a202b5" providerId="LiveId" clId="{F83AE3FF-3B35-45B6-974C-8CE7F546141B}" dt="2022-11-23T18:50:28.051" v="891" actId="165"/>
          <ac:grpSpMkLst>
            <pc:docMk/>
            <pc:sldMk cId="467516167" sldId="261"/>
            <ac:grpSpMk id="3" creationId="{9D293873-9518-7BE1-9A0D-7303EF4D31AE}"/>
          </ac:grpSpMkLst>
        </pc:grpChg>
        <pc:grpChg chg="del mod">
          <ac:chgData name="Sascha Eilers" userId="64a743eb49a202b5" providerId="LiveId" clId="{F83AE3FF-3B35-45B6-974C-8CE7F546141B}" dt="2022-11-23T18:50:57.740" v="892" actId="27803"/>
          <ac:grpSpMkLst>
            <pc:docMk/>
            <pc:sldMk cId="467516167" sldId="261"/>
            <ac:grpSpMk id="10" creationId="{A5015639-9B6D-BF4E-3C44-547B1A99B955}"/>
          </ac:grpSpMkLst>
        </pc:grpChg>
        <pc:grpChg chg="mod">
          <ac:chgData name="Sascha Eilers" userId="64a743eb49a202b5" providerId="LiveId" clId="{F83AE3FF-3B35-45B6-974C-8CE7F546141B}" dt="2022-11-23T18:52:09.841" v="900" actId="164"/>
          <ac:grpSpMkLst>
            <pc:docMk/>
            <pc:sldMk cId="467516167" sldId="261"/>
            <ac:grpSpMk id="10" creationId="{E6DE71F5-871D-053C-3455-59A1EF80C856}"/>
          </ac:grpSpMkLst>
        </pc:grpChg>
        <pc:grpChg chg="add mod">
          <ac:chgData name="Sascha Eilers" userId="64a743eb49a202b5" providerId="LiveId" clId="{F83AE3FF-3B35-45B6-974C-8CE7F546141B}" dt="2022-11-23T18:52:09.841" v="900" actId="164"/>
          <ac:grpSpMkLst>
            <pc:docMk/>
            <pc:sldMk cId="467516167" sldId="261"/>
            <ac:grpSpMk id="23" creationId="{6CF9C207-33DE-D69E-E53C-0F36E663C431}"/>
          </ac:grpSpMkLst>
        </pc:grpChg>
        <pc:picChg chg="del">
          <ac:chgData name="Sascha Eilers" userId="64a743eb49a202b5" providerId="LiveId" clId="{F83AE3FF-3B35-45B6-974C-8CE7F546141B}" dt="2022-11-23T18:50:57.740" v="892" actId="27803"/>
          <ac:picMkLst>
            <pc:docMk/>
            <pc:sldMk cId="467516167" sldId="261"/>
            <ac:picMk id="5" creationId="{AB82C630-B42C-3DCC-CA89-7EF6876DD55C}"/>
          </ac:picMkLst>
        </pc:picChg>
        <pc:picChg chg="del mod topLvl">
          <ac:chgData name="Sascha Eilers" userId="64a743eb49a202b5" providerId="LiveId" clId="{F83AE3FF-3B35-45B6-974C-8CE7F546141B}" dt="2022-11-23T18:50:57.740" v="892" actId="27803"/>
          <ac:picMkLst>
            <pc:docMk/>
            <pc:sldMk cId="467516167" sldId="261"/>
            <ac:picMk id="7" creationId="{D3A27964-B966-B07D-31B9-46D06A35EB1D}"/>
          </ac:picMkLst>
        </pc:picChg>
        <pc:picChg chg="add mod">
          <ac:chgData name="Sascha Eilers" userId="64a743eb49a202b5" providerId="LiveId" clId="{F83AE3FF-3B35-45B6-974C-8CE7F546141B}" dt="2022-11-23T18:52:09.841" v="900" actId="164"/>
          <ac:picMkLst>
            <pc:docMk/>
            <pc:sldMk cId="467516167" sldId="261"/>
            <ac:picMk id="22" creationId="{96A04634-6203-10FA-9E52-A740E6530E56}"/>
          </ac:picMkLst>
        </pc:picChg>
      </pc:sldChg>
      <pc:sldChg chg="modSp new del mod">
        <pc:chgData name="Sascha Eilers" userId="64a743eb49a202b5" providerId="LiveId" clId="{F83AE3FF-3B35-45B6-974C-8CE7F546141B}" dt="2022-11-23T18:18:19.206" v="737" actId="2696"/>
        <pc:sldMkLst>
          <pc:docMk/>
          <pc:sldMk cId="3234212134" sldId="262"/>
        </pc:sldMkLst>
        <pc:spChg chg="mod">
          <ac:chgData name="Sascha Eilers" userId="64a743eb49a202b5" providerId="LiveId" clId="{F83AE3FF-3B35-45B6-974C-8CE7F546141B}" dt="2022-11-23T16:49:18.830" v="143" actId="122"/>
          <ac:spMkLst>
            <pc:docMk/>
            <pc:sldMk cId="3234212134" sldId="262"/>
            <ac:spMk id="2" creationId="{67415A14-0D6E-D296-D448-53E4E00059D2}"/>
          </ac:spMkLst>
        </pc:spChg>
        <pc:spChg chg="mod">
          <ac:chgData name="Sascha Eilers" userId="64a743eb49a202b5" providerId="LiveId" clId="{F83AE3FF-3B35-45B6-974C-8CE7F546141B}" dt="2022-11-23T16:31:11.214" v="120" actId="20577"/>
          <ac:spMkLst>
            <pc:docMk/>
            <pc:sldMk cId="3234212134" sldId="262"/>
            <ac:spMk id="3" creationId="{B5985CB2-2AC2-45FD-11D3-063872CEB542}"/>
          </ac:spMkLst>
        </pc:spChg>
      </pc:sldChg>
      <pc:sldChg chg="addSp delSp modSp mod">
        <pc:chgData name="Sascha Eilers" userId="64a743eb49a202b5" providerId="LiveId" clId="{F83AE3FF-3B35-45B6-974C-8CE7F546141B}" dt="2022-11-23T16:59:26.811" v="232" actId="27309"/>
        <pc:sldMkLst>
          <pc:docMk/>
          <pc:sldMk cId="2463020066" sldId="263"/>
        </pc:sldMkLst>
        <pc:graphicFrameChg chg="add del mod modGraphic">
          <ac:chgData name="Sascha Eilers" userId="64a743eb49a202b5" providerId="LiveId" clId="{F83AE3FF-3B35-45B6-974C-8CE7F546141B}" dt="2022-11-23T16:58:07.538" v="231" actId="478"/>
          <ac:graphicFrameMkLst>
            <pc:docMk/>
            <pc:sldMk cId="2463020066" sldId="263"/>
            <ac:graphicFrameMk id="3" creationId="{CC1A3600-A1A3-360E-657F-5060BC3A4F8B}"/>
          </ac:graphicFrameMkLst>
        </pc:graphicFrameChg>
        <pc:graphicFrameChg chg="add modGraphic">
          <ac:chgData name="Sascha Eilers" userId="64a743eb49a202b5" providerId="LiveId" clId="{F83AE3FF-3B35-45B6-974C-8CE7F546141B}" dt="2022-11-23T16:59:26.811" v="232" actId="27309"/>
          <ac:graphicFrameMkLst>
            <pc:docMk/>
            <pc:sldMk cId="2463020066" sldId="263"/>
            <ac:graphicFrameMk id="6" creationId="{437C531C-89E2-3D95-8630-D03842B7CCC4}"/>
          </ac:graphicFrameMkLst>
        </pc:graphicFrameChg>
        <pc:graphicFrameChg chg="mod">
          <ac:chgData name="Sascha Eilers" userId="64a743eb49a202b5" providerId="LiveId" clId="{F83AE3FF-3B35-45B6-974C-8CE7F546141B}" dt="2022-11-23T16:55:21.567" v="224" actId="20577"/>
          <ac:graphicFrameMkLst>
            <pc:docMk/>
            <pc:sldMk cId="2463020066" sldId="263"/>
            <ac:graphicFrameMk id="7" creationId="{8F902E04-54EA-7949-88BB-EAFAE8F7EBFF}"/>
          </ac:graphicFrameMkLst>
        </pc:graphicFrameChg>
        <pc:picChg chg="del">
          <ac:chgData name="Sascha Eilers" userId="64a743eb49a202b5" providerId="LiveId" clId="{F83AE3FF-3B35-45B6-974C-8CE7F546141B}" dt="2022-11-23T16:55:48.405" v="227" actId="478"/>
          <ac:picMkLst>
            <pc:docMk/>
            <pc:sldMk cId="2463020066" sldId="263"/>
            <ac:picMk id="8" creationId="{FAA02189-1ACD-51E9-7844-92B771A73AED}"/>
          </ac:picMkLst>
        </pc:picChg>
      </pc:sldChg>
      <pc:sldChg chg="del ord">
        <pc:chgData name="Sascha Eilers" userId="64a743eb49a202b5" providerId="LiveId" clId="{F83AE3FF-3B35-45B6-974C-8CE7F546141B}" dt="2022-11-23T20:37:01.120" v="1335" actId="18676"/>
        <pc:sldMkLst>
          <pc:docMk/>
          <pc:sldMk cId="4286449647" sldId="264"/>
        </pc:sldMkLst>
      </pc:sldChg>
      <pc:sldChg chg="addSp delSp modSp add del mod ord modShow">
        <pc:chgData name="Sascha Eilers" userId="64a743eb49a202b5" providerId="LiveId" clId="{F83AE3FF-3B35-45B6-974C-8CE7F546141B}" dt="2022-11-23T20:37:01.120" v="1335" actId="18676"/>
        <pc:sldMkLst>
          <pc:docMk/>
          <pc:sldMk cId="1970352449" sldId="265"/>
        </pc:sldMkLst>
        <pc:spChg chg="add del mod">
          <ac:chgData name="Sascha Eilers" userId="64a743eb49a202b5" providerId="LiveId" clId="{F83AE3FF-3B35-45B6-974C-8CE7F546141B}" dt="2022-11-23T17:33:30.850" v="258" actId="21"/>
          <ac:spMkLst>
            <pc:docMk/>
            <pc:sldMk cId="1970352449" sldId="265"/>
            <ac:spMk id="10" creationId="{D72884F0-A7C7-9C5B-02F5-546005E727E3}"/>
          </ac:spMkLst>
        </pc:spChg>
        <pc:graphicFrameChg chg="mod">
          <ac:chgData name="Sascha Eilers" userId="64a743eb49a202b5" providerId="LiveId" clId="{F83AE3FF-3B35-45B6-974C-8CE7F546141B}" dt="2022-11-23T17:29:33.072" v="246" actId="478"/>
          <ac:graphicFrameMkLst>
            <pc:docMk/>
            <pc:sldMk cId="1970352449" sldId="265"/>
            <ac:graphicFrameMk id="5" creationId="{DBE2D664-9F33-E53E-BA98-273BB69F8749}"/>
          </ac:graphicFrameMkLst>
        </pc:graphicFrameChg>
        <pc:graphicFrameChg chg="del">
          <ac:chgData name="Sascha Eilers" userId="64a743eb49a202b5" providerId="LiveId" clId="{F83AE3FF-3B35-45B6-974C-8CE7F546141B}" dt="2022-11-23T17:29:11.058" v="243" actId="21"/>
          <ac:graphicFrameMkLst>
            <pc:docMk/>
            <pc:sldMk cId="1970352449" sldId="265"/>
            <ac:graphicFrameMk id="7" creationId="{C06EDEB6-FAAF-0289-3880-5C24B2D06565}"/>
          </ac:graphicFrameMkLst>
        </pc:graphicFrameChg>
        <pc:graphicFrameChg chg="add mod modGraphic">
          <ac:chgData name="Sascha Eilers" userId="64a743eb49a202b5" providerId="LiveId" clId="{F83AE3FF-3B35-45B6-974C-8CE7F546141B}" dt="2022-11-23T17:32:18.696" v="254" actId="2085"/>
          <ac:graphicFrameMkLst>
            <pc:docMk/>
            <pc:sldMk cId="1970352449" sldId="265"/>
            <ac:graphicFrameMk id="8" creationId="{031F93C5-34C3-59D2-C7CB-BD87E8B15053}"/>
          </ac:graphicFrameMkLst>
        </pc:graphicFrameChg>
      </pc:sldChg>
      <pc:sldChg chg="addSp delSp modSp mod setBg modAnim delDesignElem modNotesTx">
        <pc:chgData name="Sascha Eilers" userId="64a743eb49a202b5" providerId="LiveId" clId="{F83AE3FF-3B35-45B6-974C-8CE7F546141B}" dt="2022-11-23T21:20:24.524" v="1501" actId="478"/>
        <pc:sldMkLst>
          <pc:docMk/>
          <pc:sldMk cId="460924474" sldId="266"/>
        </pc:sldMkLst>
        <pc:spChg chg="add del mod">
          <ac:chgData name="Sascha Eilers" userId="64a743eb49a202b5" providerId="LiveId" clId="{F83AE3FF-3B35-45B6-974C-8CE7F546141B}" dt="2022-11-23T18:18:35.067" v="740"/>
          <ac:spMkLst>
            <pc:docMk/>
            <pc:sldMk cId="460924474" sldId="266"/>
            <ac:spMk id="2" creationId="{FE7EEACF-3B19-5C2E-A4EB-1553D1658357}"/>
          </ac:spMkLst>
        </pc:spChg>
        <pc:spChg chg="mod">
          <ac:chgData name="Sascha Eilers" userId="64a743eb49a202b5" providerId="LiveId" clId="{F83AE3FF-3B35-45B6-974C-8CE7F546141B}" dt="2022-11-23T18:18:35.067" v="740"/>
          <ac:spMkLst>
            <pc:docMk/>
            <pc:sldMk cId="460924474" sldId="266"/>
            <ac:spMk id="4" creationId="{721E8CF7-6348-1C1F-55A4-417F2429F637}"/>
          </ac:spMkLst>
        </pc:spChg>
        <pc:spChg chg="add mod">
          <ac:chgData name="Sascha Eilers" userId="64a743eb49a202b5" providerId="LiveId" clId="{F83AE3FF-3B35-45B6-974C-8CE7F546141B}" dt="2022-11-23T18:18:35.067" v="740"/>
          <ac:spMkLst>
            <pc:docMk/>
            <pc:sldMk cId="460924474" sldId="266"/>
            <ac:spMk id="6" creationId="{A0F19549-963D-2C93-070D-5DBB0B8B7E92}"/>
          </ac:spMkLst>
        </pc:spChg>
        <pc:spChg chg="add mod">
          <ac:chgData name="Sascha Eilers" userId="64a743eb49a202b5" providerId="LiveId" clId="{F83AE3FF-3B35-45B6-974C-8CE7F546141B}" dt="2022-11-23T18:18:35.067" v="740"/>
          <ac:spMkLst>
            <pc:docMk/>
            <pc:sldMk cId="460924474" sldId="266"/>
            <ac:spMk id="8" creationId="{033F6E33-2A0B-DDCA-68C0-69D532C12813}"/>
          </ac:spMkLst>
        </pc:spChg>
        <pc:spChg chg="del mod">
          <ac:chgData name="Sascha Eilers" userId="64a743eb49a202b5" providerId="LiveId" clId="{F83AE3FF-3B35-45B6-974C-8CE7F546141B}" dt="2022-11-23T21:20:24.524" v="1501" actId="478"/>
          <ac:spMkLst>
            <pc:docMk/>
            <pc:sldMk cId="460924474" sldId="266"/>
            <ac:spMk id="8" creationId="{917C63AE-7E60-5A43-B158-E278EF2654C9}"/>
          </ac:spMkLst>
        </pc:spChg>
        <pc:spChg chg="mod topLvl">
          <ac:chgData name="Sascha Eilers" userId="64a743eb49a202b5" providerId="LiveId" clId="{F83AE3FF-3B35-45B6-974C-8CE7F546141B}" dt="2022-11-23T18:25:43.514" v="753" actId="14826"/>
          <ac:spMkLst>
            <pc:docMk/>
            <pc:sldMk cId="460924474" sldId="266"/>
            <ac:spMk id="17" creationId="{B1D8DD19-8903-0EF1-ED05-53702D137C1C}"/>
          </ac:spMkLst>
        </pc:spChg>
        <pc:spChg chg="mod">
          <ac:chgData name="Sascha Eilers" userId="64a743eb49a202b5" providerId="LiveId" clId="{F83AE3FF-3B35-45B6-974C-8CE7F546141B}" dt="2022-11-23T18:26:38.607" v="755" actId="14826"/>
          <ac:spMkLst>
            <pc:docMk/>
            <pc:sldMk cId="460924474" sldId="266"/>
            <ac:spMk id="25" creationId="{F1CCF921-EB9B-BC28-F484-105061B911E8}"/>
          </ac:spMkLst>
        </pc:spChg>
        <pc:spChg chg="del">
          <ac:chgData name="Sascha Eilers" userId="64a743eb49a202b5" providerId="LiveId" clId="{F83AE3FF-3B35-45B6-974C-8CE7F546141B}" dt="2022-11-23T18:18:35.067" v="740"/>
          <ac:spMkLst>
            <pc:docMk/>
            <pc:sldMk cId="460924474" sldId="266"/>
            <ac:spMk id="49" creationId="{56827C3C-D52F-46CE-A441-3CD6A1A6A0A2}"/>
          </ac:spMkLst>
        </pc:spChg>
        <pc:spChg chg="del">
          <ac:chgData name="Sascha Eilers" userId="64a743eb49a202b5" providerId="LiveId" clId="{F83AE3FF-3B35-45B6-974C-8CE7F546141B}" dt="2022-11-23T18:18:35.067" v="740"/>
          <ac:spMkLst>
            <pc:docMk/>
            <pc:sldMk cId="460924474" sldId="266"/>
            <ac:spMk id="51" creationId="{F52A8B51-0A89-497B-B882-6658E029A3F9}"/>
          </ac:spMkLst>
        </pc:spChg>
        <pc:spChg chg="del">
          <ac:chgData name="Sascha Eilers" userId="64a743eb49a202b5" providerId="LiveId" clId="{F83AE3FF-3B35-45B6-974C-8CE7F546141B}" dt="2022-11-23T18:18:35.067" v="740"/>
          <ac:spMkLst>
            <pc:docMk/>
            <pc:sldMk cId="460924474" sldId="266"/>
            <ac:spMk id="53" creationId="{EB1CEFBF-6F09-4052-862B-E219DA15757E}"/>
          </ac:spMkLst>
        </pc:spChg>
        <pc:spChg chg="del">
          <ac:chgData name="Sascha Eilers" userId="64a743eb49a202b5" providerId="LiveId" clId="{F83AE3FF-3B35-45B6-974C-8CE7F546141B}" dt="2022-11-23T18:18:35.067" v="740"/>
          <ac:spMkLst>
            <pc:docMk/>
            <pc:sldMk cId="460924474" sldId="266"/>
            <ac:spMk id="55" creationId="{BCB5D417-2A71-445D-B4C7-9E814D633D33}"/>
          </ac:spMkLst>
        </pc:spChg>
        <pc:grpChg chg="del">
          <ac:chgData name="Sascha Eilers" userId="64a743eb49a202b5" providerId="LiveId" clId="{F83AE3FF-3B35-45B6-974C-8CE7F546141B}" dt="2022-11-23T18:20:12.685" v="741" actId="165"/>
          <ac:grpSpMkLst>
            <pc:docMk/>
            <pc:sldMk cId="460924474" sldId="266"/>
            <ac:grpSpMk id="15" creationId="{D10DB9F6-FE62-6D89-B85D-0FBEA60C57CF}"/>
          </ac:grpSpMkLst>
        </pc:grpChg>
        <pc:grpChg chg="mod">
          <ac:chgData name="Sascha Eilers" userId="64a743eb49a202b5" providerId="LiveId" clId="{F83AE3FF-3B35-45B6-974C-8CE7F546141B}" dt="2022-11-23T18:25:43.514" v="753" actId="14826"/>
          <ac:grpSpMkLst>
            <pc:docMk/>
            <pc:sldMk cId="460924474" sldId="266"/>
            <ac:grpSpMk id="21" creationId="{82EC0DAB-BD21-4E74-5158-4B23F1886034}"/>
          </ac:grpSpMkLst>
        </pc:grpChg>
        <pc:grpChg chg="mod">
          <ac:chgData name="Sascha Eilers" userId="64a743eb49a202b5" providerId="LiveId" clId="{F83AE3FF-3B35-45B6-974C-8CE7F546141B}" dt="2022-11-23T18:29:27.675" v="762" actId="1076"/>
          <ac:grpSpMkLst>
            <pc:docMk/>
            <pc:sldMk cId="460924474" sldId="266"/>
            <ac:grpSpMk id="29" creationId="{F1471B32-D47E-4E5C-B314-0ED284D8A4B7}"/>
          </ac:grpSpMkLst>
        </pc:grpChg>
        <pc:grpChg chg="mod">
          <ac:chgData name="Sascha Eilers" userId="64a743eb49a202b5" providerId="LiveId" clId="{F83AE3FF-3B35-45B6-974C-8CE7F546141B}" dt="2022-11-23T18:29:34.109" v="763" actId="1076"/>
          <ac:grpSpMkLst>
            <pc:docMk/>
            <pc:sldMk cId="460924474" sldId="266"/>
            <ac:grpSpMk id="30" creationId="{DAA5860A-9A20-406A-6470-5F4277D07A8B}"/>
          </ac:grpSpMkLst>
        </pc:grpChg>
        <pc:graphicFrameChg chg="del mod topLvl">
          <ac:chgData name="Sascha Eilers" userId="64a743eb49a202b5" providerId="LiveId" clId="{F83AE3FF-3B35-45B6-974C-8CE7F546141B}" dt="2022-11-23T18:20:17.241" v="742" actId="478"/>
          <ac:graphicFrameMkLst>
            <pc:docMk/>
            <pc:sldMk cId="460924474" sldId="266"/>
            <ac:graphicFrameMk id="19" creationId="{BEA02807-1AD6-438A-91C9-9346646A9E1B}"/>
          </ac:graphicFrameMkLst>
        </pc:graphicFrameChg>
        <pc:picChg chg="mod">
          <ac:chgData name="Sascha Eilers" userId="64a743eb49a202b5" providerId="LiveId" clId="{F83AE3FF-3B35-45B6-974C-8CE7F546141B}" dt="2022-11-23T18:25:43.514" v="753" actId="14826"/>
          <ac:picMkLst>
            <pc:docMk/>
            <pc:sldMk cId="460924474" sldId="266"/>
            <ac:picMk id="3" creationId="{61F7EF37-6665-F2EE-6AA7-4656EC886468}"/>
          </ac:picMkLst>
        </pc:picChg>
        <pc:picChg chg="mod">
          <ac:chgData name="Sascha Eilers" userId="64a743eb49a202b5" providerId="LiveId" clId="{F83AE3FF-3B35-45B6-974C-8CE7F546141B}" dt="2022-11-23T18:26:38.607" v="755" actId="14826"/>
          <ac:picMkLst>
            <pc:docMk/>
            <pc:sldMk cId="460924474" sldId="266"/>
            <ac:picMk id="7" creationId="{BE35E794-6409-A6F7-47AB-6A37F6F35833}"/>
          </ac:picMkLst>
        </pc:picChg>
        <pc:picChg chg="mod ord">
          <ac:chgData name="Sascha Eilers" userId="64a743eb49a202b5" providerId="LiveId" clId="{F83AE3FF-3B35-45B6-974C-8CE7F546141B}" dt="2022-11-23T18:21:07.857" v="747" actId="1076"/>
          <ac:picMkLst>
            <pc:docMk/>
            <pc:sldMk cId="460924474" sldId="266"/>
            <ac:picMk id="11" creationId="{BF8DADDC-AA5E-6ED5-CE41-6557AF601A47}"/>
          </ac:picMkLst>
        </pc:picChg>
      </pc:sldChg>
      <pc:sldChg chg="addSp delSp modSp mod modAnim">
        <pc:chgData name="Sascha Eilers" userId="64a743eb49a202b5" providerId="LiveId" clId="{F83AE3FF-3B35-45B6-974C-8CE7F546141B}" dt="2022-11-23T21:20:20.306" v="1500" actId="478"/>
        <pc:sldMkLst>
          <pc:docMk/>
          <pc:sldMk cId="2614748146" sldId="267"/>
        </pc:sldMkLst>
        <pc:spChg chg="add del">
          <ac:chgData name="Sascha Eilers" userId="64a743eb49a202b5" providerId="LiveId" clId="{F83AE3FF-3B35-45B6-974C-8CE7F546141B}" dt="2022-11-23T18:32:16.004" v="767" actId="478"/>
          <ac:spMkLst>
            <pc:docMk/>
            <pc:sldMk cId="2614748146" sldId="267"/>
            <ac:spMk id="2" creationId="{9B3E5535-2801-7E7E-DA7A-EF09B2067939}"/>
          </ac:spMkLst>
        </pc:spChg>
        <pc:spChg chg="add del mod">
          <ac:chgData name="Sascha Eilers" userId="64a743eb49a202b5" providerId="LiveId" clId="{F83AE3FF-3B35-45B6-974C-8CE7F546141B}" dt="2022-11-23T18:33:13.937" v="771" actId="478"/>
          <ac:spMkLst>
            <pc:docMk/>
            <pc:sldMk cId="2614748146" sldId="267"/>
            <ac:spMk id="3" creationId="{7C7DFF58-9FAB-F015-43E6-37D273A7D5F6}"/>
          </ac:spMkLst>
        </pc:spChg>
        <pc:spChg chg="add del">
          <ac:chgData name="Sascha Eilers" userId="64a743eb49a202b5" providerId="LiveId" clId="{F83AE3FF-3B35-45B6-974C-8CE7F546141B}" dt="2022-11-23T18:36:06.597" v="776" actId="478"/>
          <ac:spMkLst>
            <pc:docMk/>
            <pc:sldMk cId="2614748146" sldId="267"/>
            <ac:spMk id="5" creationId="{26C23B93-2FBB-AC5D-FE18-6B4769C535C7}"/>
          </ac:spMkLst>
        </pc:spChg>
        <pc:spChg chg="add mod">
          <ac:chgData name="Sascha Eilers" userId="64a743eb49a202b5" providerId="LiveId" clId="{F83AE3FF-3B35-45B6-974C-8CE7F546141B}" dt="2022-11-23T18:41:59.958" v="864" actId="164"/>
          <ac:spMkLst>
            <pc:docMk/>
            <pc:sldMk cId="2614748146" sldId="267"/>
            <ac:spMk id="6" creationId="{F2FE45B6-44FC-43EB-422E-2E243998A18E}"/>
          </ac:spMkLst>
        </pc:spChg>
        <pc:spChg chg="del mod topLvl">
          <ac:chgData name="Sascha Eilers" userId="64a743eb49a202b5" providerId="LiveId" clId="{F83AE3FF-3B35-45B6-974C-8CE7F546141B}" dt="2022-11-23T18:36:59.271" v="793" actId="478"/>
          <ac:spMkLst>
            <pc:docMk/>
            <pc:sldMk cId="2614748146" sldId="267"/>
            <ac:spMk id="8" creationId="{0627CBA9-0F5B-132B-77E5-97A12271F99A}"/>
          </ac:spMkLst>
        </pc:spChg>
        <pc:spChg chg="add mod">
          <ac:chgData name="Sascha Eilers" userId="64a743eb49a202b5" providerId="LiveId" clId="{F83AE3FF-3B35-45B6-974C-8CE7F546141B}" dt="2022-11-23T18:41:53.536" v="862" actId="164"/>
          <ac:spMkLst>
            <pc:docMk/>
            <pc:sldMk cId="2614748146" sldId="267"/>
            <ac:spMk id="10" creationId="{E29F2284-2B8F-3226-A8CF-256BC770BF23}"/>
          </ac:spMkLst>
        </pc:spChg>
        <pc:spChg chg="add mod">
          <ac:chgData name="Sascha Eilers" userId="64a743eb49a202b5" providerId="LiveId" clId="{F83AE3FF-3B35-45B6-974C-8CE7F546141B}" dt="2022-11-23T18:42:42.342" v="871" actId="164"/>
          <ac:spMkLst>
            <pc:docMk/>
            <pc:sldMk cId="2614748146" sldId="267"/>
            <ac:spMk id="11" creationId="{55C270ED-1DF6-13CD-6A7F-FBB4FEC20945}"/>
          </ac:spMkLst>
        </pc:spChg>
        <pc:spChg chg="add mod">
          <ac:chgData name="Sascha Eilers" userId="64a743eb49a202b5" providerId="LiveId" clId="{F83AE3FF-3B35-45B6-974C-8CE7F546141B}" dt="2022-11-23T18:41:56.856" v="863" actId="164"/>
          <ac:spMkLst>
            <pc:docMk/>
            <pc:sldMk cId="2614748146" sldId="267"/>
            <ac:spMk id="12" creationId="{FCF503AE-157B-3D9A-D394-C785F8166525}"/>
          </ac:spMkLst>
        </pc:spChg>
        <pc:spChg chg="add mod">
          <ac:chgData name="Sascha Eilers" userId="64a743eb49a202b5" providerId="LiveId" clId="{F83AE3FF-3B35-45B6-974C-8CE7F546141B}" dt="2022-11-23T18:42:04.369" v="865" actId="164"/>
          <ac:spMkLst>
            <pc:docMk/>
            <pc:sldMk cId="2614748146" sldId="267"/>
            <ac:spMk id="13" creationId="{E09E8B66-2B27-FB64-2943-4F1713981E59}"/>
          </ac:spMkLst>
        </pc:spChg>
        <pc:spChg chg="del mod">
          <ac:chgData name="Sascha Eilers" userId="64a743eb49a202b5" providerId="LiveId" clId="{F83AE3FF-3B35-45B6-974C-8CE7F546141B}" dt="2022-11-23T21:20:20.306" v="1500" actId="478"/>
          <ac:spMkLst>
            <pc:docMk/>
            <pc:sldMk cId="2614748146" sldId="267"/>
            <ac:spMk id="22" creationId="{62FD4B1E-72C2-F26D-0F53-5EFE076C6962}"/>
          </ac:spMkLst>
        </pc:spChg>
        <pc:grpChg chg="add mod">
          <ac:chgData name="Sascha Eilers" userId="64a743eb49a202b5" providerId="LiveId" clId="{F83AE3FF-3B35-45B6-974C-8CE7F546141B}" dt="2022-11-23T18:41:53.536" v="862" actId="164"/>
          <ac:grpSpMkLst>
            <pc:docMk/>
            <pc:sldMk cId="2614748146" sldId="267"/>
            <ac:grpSpMk id="2" creationId="{4E2274A5-FDE2-738B-0540-E5FB3FD41B5A}"/>
          </ac:grpSpMkLst>
        </pc:grpChg>
        <pc:grpChg chg="del">
          <ac:chgData name="Sascha Eilers" userId="64a743eb49a202b5" providerId="LiveId" clId="{F83AE3FF-3B35-45B6-974C-8CE7F546141B}" dt="2022-11-23T18:36:43.496" v="782" actId="165"/>
          <ac:grpSpMkLst>
            <pc:docMk/>
            <pc:sldMk cId="2614748146" sldId="267"/>
            <ac:grpSpMk id="7" creationId="{8319B682-E1DF-1EC9-298E-A61650666797}"/>
          </ac:grpSpMkLst>
        </pc:grpChg>
        <pc:grpChg chg="add mod">
          <ac:chgData name="Sascha Eilers" userId="64a743eb49a202b5" providerId="LiveId" clId="{F83AE3FF-3B35-45B6-974C-8CE7F546141B}" dt="2022-11-23T18:41:56.856" v="863" actId="164"/>
          <ac:grpSpMkLst>
            <pc:docMk/>
            <pc:sldMk cId="2614748146" sldId="267"/>
            <ac:grpSpMk id="8" creationId="{445F1993-24BD-CF87-AEAE-DF5F4552B435}"/>
          </ac:grpSpMkLst>
        </pc:grpChg>
        <pc:grpChg chg="add mod">
          <ac:chgData name="Sascha Eilers" userId="64a743eb49a202b5" providerId="LiveId" clId="{F83AE3FF-3B35-45B6-974C-8CE7F546141B}" dt="2022-11-23T18:41:59.958" v="864" actId="164"/>
          <ac:grpSpMkLst>
            <pc:docMk/>
            <pc:sldMk cId="2614748146" sldId="267"/>
            <ac:grpSpMk id="9" creationId="{F841F8DE-948D-5DEE-884B-E71C44CB445E}"/>
          </ac:grpSpMkLst>
        </pc:grpChg>
        <pc:grpChg chg="add mod">
          <ac:chgData name="Sascha Eilers" userId="64a743eb49a202b5" providerId="LiveId" clId="{F83AE3FF-3B35-45B6-974C-8CE7F546141B}" dt="2022-11-23T18:42:04.369" v="865" actId="164"/>
          <ac:grpSpMkLst>
            <pc:docMk/>
            <pc:sldMk cId="2614748146" sldId="267"/>
            <ac:grpSpMk id="16" creationId="{FD0FD684-F053-EE7C-A592-05CE0258CECF}"/>
          </ac:grpSpMkLst>
        </pc:grpChg>
        <pc:grpChg chg="add mod">
          <ac:chgData name="Sascha Eilers" userId="64a743eb49a202b5" providerId="LiveId" clId="{F83AE3FF-3B35-45B6-974C-8CE7F546141B}" dt="2022-11-23T18:42:42.342" v="871" actId="164"/>
          <ac:grpSpMkLst>
            <pc:docMk/>
            <pc:sldMk cId="2614748146" sldId="267"/>
            <ac:grpSpMk id="20" creationId="{6C29A1A5-8AC2-DDAF-642D-DB93992BFBA1}"/>
          </ac:grpSpMkLst>
        </pc:grpChg>
        <pc:picChg chg="mod">
          <ac:chgData name="Sascha Eilers" userId="64a743eb49a202b5" providerId="LiveId" clId="{F83AE3FF-3B35-45B6-974C-8CE7F546141B}" dt="2022-11-23T18:41:56.856" v="863" actId="164"/>
          <ac:picMkLst>
            <pc:docMk/>
            <pc:sldMk cId="2614748146" sldId="267"/>
            <ac:picMk id="3" creationId="{CF94EB3E-85BD-D1FF-B67D-70C4B65599B4}"/>
          </ac:picMkLst>
        </pc:picChg>
        <pc:picChg chg="mod">
          <ac:chgData name="Sascha Eilers" userId="64a743eb49a202b5" providerId="LiveId" clId="{F83AE3FF-3B35-45B6-974C-8CE7F546141B}" dt="2022-11-23T18:41:59.958" v="864" actId="164"/>
          <ac:picMkLst>
            <pc:docMk/>
            <pc:sldMk cId="2614748146" sldId="267"/>
            <ac:picMk id="5" creationId="{29D24E08-C163-3D69-B429-EEC98ADF0DDE}"/>
          </ac:picMkLst>
        </pc:picChg>
        <pc:picChg chg="mod">
          <ac:chgData name="Sascha Eilers" userId="64a743eb49a202b5" providerId="LiveId" clId="{F83AE3FF-3B35-45B6-974C-8CE7F546141B}" dt="2022-11-23T18:41:53.536" v="862" actId="164"/>
          <ac:picMkLst>
            <pc:docMk/>
            <pc:sldMk cId="2614748146" sldId="267"/>
            <ac:picMk id="7" creationId="{75CC5FA0-297F-3A24-8432-8446909AEE56}"/>
          </ac:picMkLst>
        </pc:picChg>
        <pc:picChg chg="del mod topLvl">
          <ac:chgData name="Sascha Eilers" userId="64a743eb49a202b5" providerId="LiveId" clId="{F83AE3FF-3B35-45B6-974C-8CE7F546141B}" dt="2022-11-23T18:36:58.593" v="792" actId="478"/>
          <ac:picMkLst>
            <pc:docMk/>
            <pc:sldMk cId="2614748146" sldId="267"/>
            <ac:picMk id="9" creationId="{576242B2-E6CF-8787-970E-E362746CCE7F}"/>
          </ac:picMkLst>
        </pc:picChg>
        <pc:picChg chg="add del mod">
          <ac:chgData name="Sascha Eilers" userId="64a743eb49a202b5" providerId="LiveId" clId="{F83AE3FF-3B35-45B6-974C-8CE7F546141B}" dt="2022-11-23T18:41:01.983" v="857" actId="478"/>
          <ac:picMkLst>
            <pc:docMk/>
            <pc:sldMk cId="2614748146" sldId="267"/>
            <ac:picMk id="14" creationId="{067CD11F-62FC-492E-0EE5-5AD84BDB28D4}"/>
          </ac:picMkLst>
        </pc:picChg>
        <pc:picChg chg="add mod">
          <ac:chgData name="Sascha Eilers" userId="64a743eb49a202b5" providerId="LiveId" clId="{F83AE3FF-3B35-45B6-974C-8CE7F546141B}" dt="2022-11-23T18:42:04.369" v="865" actId="164"/>
          <ac:picMkLst>
            <pc:docMk/>
            <pc:sldMk cId="2614748146" sldId="267"/>
            <ac:picMk id="15" creationId="{8DD1A417-080B-6603-A9AD-7B3DE91CCD4F}"/>
          </ac:picMkLst>
        </pc:picChg>
        <pc:picChg chg="mod">
          <ac:chgData name="Sascha Eilers" userId="64a743eb49a202b5" providerId="LiveId" clId="{F83AE3FF-3B35-45B6-974C-8CE7F546141B}" dt="2022-11-23T18:42:42.342" v="871" actId="164"/>
          <ac:picMkLst>
            <pc:docMk/>
            <pc:sldMk cId="2614748146" sldId="267"/>
            <ac:picMk id="19" creationId="{0B9F223F-9871-8F6F-764D-D9EC7E2BFF79}"/>
          </ac:picMkLst>
        </pc:picChg>
      </pc:sldChg>
      <pc:sldChg chg="addSp delSp modSp add del mod">
        <pc:chgData name="Sascha Eilers" userId="64a743eb49a202b5" providerId="LiveId" clId="{F83AE3FF-3B35-45B6-974C-8CE7F546141B}" dt="2022-11-23T17:29:06.501" v="242" actId="2696"/>
        <pc:sldMkLst>
          <pc:docMk/>
          <pc:sldMk cId="2013611696" sldId="268"/>
        </pc:sldMkLst>
        <pc:graphicFrameChg chg="add del mod modGraphic">
          <ac:chgData name="Sascha Eilers" userId="64a743eb49a202b5" providerId="LiveId" clId="{F83AE3FF-3B35-45B6-974C-8CE7F546141B}" dt="2022-11-23T17:26:47.284" v="240" actId="21"/>
          <ac:graphicFrameMkLst>
            <pc:docMk/>
            <pc:sldMk cId="2013611696" sldId="268"/>
            <ac:graphicFrameMk id="3" creationId="{3E2B8056-27C6-BBFA-44A8-D0630A8ABCAF}"/>
          </ac:graphicFrameMkLst>
        </pc:graphicFrameChg>
        <pc:graphicFrameChg chg="mod">
          <ac:chgData name="Sascha Eilers" userId="64a743eb49a202b5" providerId="LiveId" clId="{F83AE3FF-3B35-45B6-974C-8CE7F546141B}" dt="2022-11-23T17:26:48.751" v="241"/>
          <ac:graphicFrameMkLst>
            <pc:docMk/>
            <pc:sldMk cId="2013611696" sldId="268"/>
            <ac:graphicFrameMk id="5" creationId="{DBE2D664-9F33-E53E-BA98-273BB69F8749}"/>
          </ac:graphicFrameMkLst>
        </pc:graphicFrameChg>
      </pc:sldChg>
      <pc:sldChg chg="addSp delSp modSp new mod ord setBg modClrScheme chgLayout">
        <pc:chgData name="Sascha Eilers" userId="64a743eb49a202b5" providerId="LiveId" clId="{F83AE3FF-3B35-45B6-974C-8CE7F546141B}" dt="2022-11-23T21:33:09.642" v="1521" actId="1076"/>
        <pc:sldMkLst>
          <pc:docMk/>
          <pc:sldMk cId="2241650482" sldId="268"/>
        </pc:sldMkLst>
        <pc:spChg chg="del">
          <ac:chgData name="Sascha Eilers" userId="64a743eb49a202b5" providerId="LiveId" clId="{F83AE3FF-3B35-45B6-974C-8CE7F546141B}" dt="2022-11-23T17:33:44.666" v="260" actId="700"/>
          <ac:spMkLst>
            <pc:docMk/>
            <pc:sldMk cId="2241650482" sldId="268"/>
            <ac:spMk id="2" creationId="{946E771A-295E-A8E1-6D4A-98E8FB15C3DA}"/>
          </ac:spMkLst>
        </pc:spChg>
        <pc:spChg chg="del">
          <ac:chgData name="Sascha Eilers" userId="64a743eb49a202b5" providerId="LiveId" clId="{F83AE3FF-3B35-45B6-974C-8CE7F546141B}" dt="2022-11-23T17:33:44.666" v="260" actId="700"/>
          <ac:spMkLst>
            <pc:docMk/>
            <pc:sldMk cId="2241650482" sldId="268"/>
            <ac:spMk id="3" creationId="{F3038C97-1322-0BC1-09D0-3AF21461EB43}"/>
          </ac:spMkLst>
        </pc:spChg>
        <pc:spChg chg="mod ord">
          <ac:chgData name="Sascha Eilers" userId="64a743eb49a202b5" providerId="LiveId" clId="{F83AE3FF-3B35-45B6-974C-8CE7F546141B}" dt="2022-11-23T17:33:44.666" v="260" actId="700"/>
          <ac:spMkLst>
            <pc:docMk/>
            <pc:sldMk cId="2241650482" sldId="268"/>
            <ac:spMk id="4" creationId="{C2AEC3B5-278F-5797-CE5C-B3552B8C4ADD}"/>
          </ac:spMkLst>
        </pc:spChg>
        <pc:spChg chg="add mod topLvl">
          <ac:chgData name="Sascha Eilers" userId="64a743eb49a202b5" providerId="LiveId" clId="{F83AE3FF-3B35-45B6-974C-8CE7F546141B}" dt="2022-11-23T18:15:06.398" v="715" actId="207"/>
          <ac:spMkLst>
            <pc:docMk/>
            <pc:sldMk cId="2241650482" sldId="268"/>
            <ac:spMk id="5" creationId="{F4EAD9EC-7CB5-89F2-90EC-1249D67C75BA}"/>
          </ac:spMkLst>
        </pc:spChg>
        <pc:spChg chg="add mod">
          <ac:chgData name="Sascha Eilers" userId="64a743eb49a202b5" providerId="LiveId" clId="{F83AE3FF-3B35-45B6-974C-8CE7F546141B}" dt="2022-11-23T18:14:47.316" v="713" actId="207"/>
          <ac:spMkLst>
            <pc:docMk/>
            <pc:sldMk cId="2241650482" sldId="268"/>
            <ac:spMk id="6" creationId="{38C1E011-FA1E-015B-666E-A29B760F19EE}"/>
          </ac:spMkLst>
        </pc:spChg>
        <pc:spChg chg="add mod ord topLvl">
          <ac:chgData name="Sascha Eilers" userId="64a743eb49a202b5" providerId="LiveId" clId="{F83AE3FF-3B35-45B6-974C-8CE7F546141B}" dt="2022-11-23T19:12:13.040" v="928" actId="478"/>
          <ac:spMkLst>
            <pc:docMk/>
            <pc:sldMk cId="2241650482" sldId="268"/>
            <ac:spMk id="13" creationId="{55691FE0-43F0-4C4C-552E-B6562E9DA397}"/>
          </ac:spMkLst>
        </pc:spChg>
        <pc:spChg chg="add mod ord">
          <ac:chgData name="Sascha Eilers" userId="64a743eb49a202b5" providerId="LiveId" clId="{F83AE3FF-3B35-45B6-974C-8CE7F546141B}" dt="2022-11-23T18:17:14.686" v="729" actId="207"/>
          <ac:spMkLst>
            <pc:docMk/>
            <pc:sldMk cId="2241650482" sldId="268"/>
            <ac:spMk id="14" creationId="{275FA7D2-0437-674D-4580-A395EEB20F0D}"/>
          </ac:spMkLst>
        </pc:spChg>
        <pc:spChg chg="add mod">
          <ac:chgData name="Sascha Eilers" userId="64a743eb49a202b5" providerId="LiveId" clId="{F83AE3FF-3B35-45B6-974C-8CE7F546141B}" dt="2022-11-23T18:28:01.625" v="757" actId="1076"/>
          <ac:spMkLst>
            <pc:docMk/>
            <pc:sldMk cId="2241650482" sldId="268"/>
            <ac:spMk id="19" creationId="{E9DF2894-9406-6DB0-DF34-E67A66E06235}"/>
          </ac:spMkLst>
        </pc:spChg>
        <pc:spChg chg="add mod">
          <ac:chgData name="Sascha Eilers" userId="64a743eb49a202b5" providerId="LiveId" clId="{F83AE3FF-3B35-45B6-974C-8CE7F546141B}" dt="2022-11-23T21:33:09.642" v="1521" actId="1076"/>
          <ac:spMkLst>
            <pc:docMk/>
            <pc:sldMk cId="2241650482" sldId="268"/>
            <ac:spMk id="20" creationId="{A381D49C-074C-9995-B809-E985E49A813D}"/>
          </ac:spMkLst>
        </pc:spChg>
        <pc:spChg chg="add del mod">
          <ac:chgData name="Sascha Eilers" userId="64a743eb49a202b5" providerId="LiveId" clId="{F83AE3FF-3B35-45B6-974C-8CE7F546141B}" dt="2022-11-23T21:32:53.051" v="1518" actId="478"/>
          <ac:spMkLst>
            <pc:docMk/>
            <pc:sldMk cId="2241650482" sldId="268"/>
            <ac:spMk id="21" creationId="{53F253C1-E270-13CD-3948-4D0BE8D01E6F}"/>
          </ac:spMkLst>
        </pc:spChg>
        <pc:spChg chg="mod">
          <ac:chgData name="Sascha Eilers" userId="64a743eb49a202b5" providerId="LiveId" clId="{F83AE3FF-3B35-45B6-974C-8CE7F546141B}" dt="2022-11-23T20:23:30.816" v="1261"/>
          <ac:spMkLst>
            <pc:docMk/>
            <pc:sldMk cId="2241650482" sldId="268"/>
            <ac:spMk id="24" creationId="{3D80FECD-E81A-A2AF-04A9-B9520246C32E}"/>
          </ac:spMkLst>
        </pc:spChg>
        <pc:spChg chg="mod topLvl">
          <ac:chgData name="Sascha Eilers" userId="64a743eb49a202b5" providerId="LiveId" clId="{F83AE3FF-3B35-45B6-974C-8CE7F546141B}" dt="2022-11-23T20:27:55.872" v="1325" actId="164"/>
          <ac:spMkLst>
            <pc:docMk/>
            <pc:sldMk cId="2241650482" sldId="268"/>
            <ac:spMk id="27" creationId="{ED7CC4F0-164D-3460-CFEC-92B4E3D3707E}"/>
          </ac:spMkLst>
        </pc:spChg>
        <pc:spChg chg="mod topLvl">
          <ac:chgData name="Sascha Eilers" userId="64a743eb49a202b5" providerId="LiveId" clId="{F83AE3FF-3B35-45B6-974C-8CE7F546141B}" dt="2022-11-23T21:10:58.066" v="1399" actId="164"/>
          <ac:spMkLst>
            <pc:docMk/>
            <pc:sldMk cId="2241650482" sldId="268"/>
            <ac:spMk id="34" creationId="{FC796153-41D9-26CE-1D33-74C6E2248CAE}"/>
          </ac:spMkLst>
        </pc:spChg>
        <pc:grpChg chg="add del mod">
          <ac:chgData name="Sascha Eilers" userId="64a743eb49a202b5" providerId="LiveId" clId="{F83AE3FF-3B35-45B6-974C-8CE7F546141B}" dt="2022-11-23T17:47:42.540" v="353" actId="165"/>
          <ac:grpSpMkLst>
            <pc:docMk/>
            <pc:sldMk cId="2241650482" sldId="268"/>
            <ac:grpSpMk id="2" creationId="{3CA89B6D-9F8F-78B7-986C-66357CBCC5A4}"/>
          </ac:grpSpMkLst>
        </pc:grpChg>
        <pc:grpChg chg="add mod">
          <ac:chgData name="Sascha Eilers" userId="64a743eb49a202b5" providerId="LiveId" clId="{F83AE3FF-3B35-45B6-974C-8CE7F546141B}" dt="2022-11-23T17:51:21.565" v="375" actId="164"/>
          <ac:grpSpMkLst>
            <pc:docMk/>
            <pc:sldMk cId="2241650482" sldId="268"/>
            <ac:grpSpMk id="15" creationId="{09FD56F6-BAA2-7D84-840E-FD23205C8D49}"/>
          </ac:grpSpMkLst>
        </pc:grpChg>
        <pc:grpChg chg="add mod">
          <ac:chgData name="Sascha Eilers" userId="64a743eb49a202b5" providerId="LiveId" clId="{F83AE3FF-3B35-45B6-974C-8CE7F546141B}" dt="2022-11-23T17:51:26.736" v="376" actId="164"/>
          <ac:grpSpMkLst>
            <pc:docMk/>
            <pc:sldMk cId="2241650482" sldId="268"/>
            <ac:grpSpMk id="16" creationId="{FDA7A5F2-578D-854C-4B51-5F1DCAC7F65E}"/>
          </ac:grpSpMkLst>
        </pc:grpChg>
        <pc:grpChg chg="add del mod">
          <ac:chgData name="Sascha Eilers" userId="64a743eb49a202b5" providerId="LiveId" clId="{F83AE3FF-3B35-45B6-974C-8CE7F546141B}" dt="2022-11-23T19:12:13.040" v="928" actId="478"/>
          <ac:grpSpMkLst>
            <pc:docMk/>
            <pc:sldMk cId="2241650482" sldId="268"/>
            <ac:grpSpMk id="17" creationId="{36661518-52D8-455A-9DC0-3D82D40A5BD2}"/>
          </ac:grpSpMkLst>
        </pc:grpChg>
        <pc:grpChg chg="add mod">
          <ac:chgData name="Sascha Eilers" userId="64a743eb49a202b5" providerId="LiveId" clId="{F83AE3FF-3B35-45B6-974C-8CE7F546141B}" dt="2022-11-23T17:51:34.457" v="378" actId="164"/>
          <ac:grpSpMkLst>
            <pc:docMk/>
            <pc:sldMk cId="2241650482" sldId="268"/>
            <ac:grpSpMk id="18" creationId="{CB1C635C-C985-AFA0-AEEC-F4E9F903FDCB}"/>
          </ac:grpSpMkLst>
        </pc:grpChg>
        <pc:grpChg chg="add del mod">
          <ac:chgData name="Sascha Eilers" userId="64a743eb49a202b5" providerId="LiveId" clId="{F83AE3FF-3B35-45B6-974C-8CE7F546141B}" dt="2022-11-23T20:24:19.094" v="1271" actId="478"/>
          <ac:grpSpMkLst>
            <pc:docMk/>
            <pc:sldMk cId="2241650482" sldId="268"/>
            <ac:grpSpMk id="23" creationId="{B0C09308-F11F-FD8E-9C08-01DE8AD3E80E}"/>
          </ac:grpSpMkLst>
        </pc:grpChg>
        <pc:grpChg chg="add del mod">
          <ac:chgData name="Sascha Eilers" userId="64a743eb49a202b5" providerId="LiveId" clId="{F83AE3FF-3B35-45B6-974C-8CE7F546141B}" dt="2022-11-23T20:25:24.900" v="1306" actId="478"/>
          <ac:grpSpMkLst>
            <pc:docMk/>
            <pc:sldMk cId="2241650482" sldId="268"/>
            <ac:grpSpMk id="26" creationId="{8DB18DD6-E121-8BA3-6FF6-3C6419A2B08C}"/>
          </ac:grpSpMkLst>
        </pc:grpChg>
        <pc:grpChg chg="add mod">
          <ac:chgData name="Sascha Eilers" userId="64a743eb49a202b5" providerId="LiveId" clId="{F83AE3FF-3B35-45B6-974C-8CE7F546141B}" dt="2022-11-23T20:27:55.872" v="1325" actId="164"/>
          <ac:grpSpMkLst>
            <pc:docMk/>
            <pc:sldMk cId="2241650482" sldId="268"/>
            <ac:grpSpMk id="31" creationId="{2CFD1462-50F3-2E6B-B3BD-F50B70732CFC}"/>
          </ac:grpSpMkLst>
        </pc:grpChg>
        <pc:grpChg chg="add del mod">
          <ac:chgData name="Sascha Eilers" userId="64a743eb49a202b5" providerId="LiveId" clId="{F83AE3FF-3B35-45B6-974C-8CE7F546141B}" dt="2022-11-23T20:53:51.193" v="1363" actId="478"/>
          <ac:grpSpMkLst>
            <pc:docMk/>
            <pc:sldMk cId="2241650482" sldId="268"/>
            <ac:grpSpMk id="33" creationId="{CB9672E8-3FB3-27E2-41DB-332FBA503819}"/>
          </ac:grpSpMkLst>
        </pc:grpChg>
        <pc:grpChg chg="add del mod">
          <ac:chgData name="Sascha Eilers" userId="64a743eb49a202b5" providerId="LiveId" clId="{F83AE3FF-3B35-45B6-974C-8CE7F546141B}" dt="2022-11-23T21:10:00.076" v="1392" actId="478"/>
          <ac:grpSpMkLst>
            <pc:docMk/>
            <pc:sldMk cId="2241650482" sldId="268"/>
            <ac:grpSpMk id="38" creationId="{B54F8F02-CB93-3DED-50BB-1425DE91765C}"/>
          </ac:grpSpMkLst>
        </pc:grpChg>
        <pc:grpChg chg="add mod">
          <ac:chgData name="Sascha Eilers" userId="64a743eb49a202b5" providerId="LiveId" clId="{F83AE3FF-3B35-45B6-974C-8CE7F546141B}" dt="2022-11-23T21:32:13.875" v="1505" actId="1076"/>
          <ac:grpSpMkLst>
            <pc:docMk/>
            <pc:sldMk cId="2241650482" sldId="268"/>
            <ac:grpSpMk id="41" creationId="{395173C5-9EE6-171C-6600-2BB7A96176E0}"/>
          </ac:grpSpMkLst>
        </pc:grpChg>
        <pc:graphicFrameChg chg="add mod modGraphic">
          <ac:chgData name="Sascha Eilers" userId="64a743eb49a202b5" providerId="LiveId" clId="{F83AE3FF-3B35-45B6-974C-8CE7F546141B}" dt="2022-11-23T18:16:31.661" v="724" actId="1076"/>
          <ac:graphicFrameMkLst>
            <pc:docMk/>
            <pc:sldMk cId="2241650482" sldId="268"/>
            <ac:graphicFrameMk id="7" creationId="{302DC6CB-C727-BE0A-22F1-80DB77C16C8C}"/>
          </ac:graphicFrameMkLst>
        </pc:graphicFrameChg>
        <pc:graphicFrameChg chg="add del mod modGraphic">
          <ac:chgData name="Sascha Eilers" userId="64a743eb49a202b5" providerId="LiveId" clId="{F83AE3FF-3B35-45B6-974C-8CE7F546141B}" dt="2022-11-23T17:36:27.366" v="320" actId="21"/>
          <ac:graphicFrameMkLst>
            <pc:docMk/>
            <pc:sldMk cId="2241650482" sldId="268"/>
            <ac:graphicFrameMk id="7" creationId="{A878540C-E109-F829-A5E1-B38DA309062B}"/>
          </ac:graphicFrameMkLst>
        </pc:graphicFrameChg>
        <pc:graphicFrameChg chg="add del mod">
          <ac:chgData name="Sascha Eilers" userId="64a743eb49a202b5" providerId="LiveId" clId="{F83AE3FF-3B35-45B6-974C-8CE7F546141B}" dt="2022-11-23T17:38:00.144" v="332" actId="478"/>
          <ac:graphicFrameMkLst>
            <pc:docMk/>
            <pc:sldMk cId="2241650482" sldId="268"/>
            <ac:graphicFrameMk id="8" creationId="{2B6AD060-4782-4B60-B8D4-C6129068A3D5}"/>
          </ac:graphicFrameMkLst>
        </pc:graphicFrameChg>
        <pc:graphicFrameChg chg="add mod modGraphic">
          <ac:chgData name="Sascha Eilers" userId="64a743eb49a202b5" providerId="LiveId" clId="{F83AE3FF-3B35-45B6-974C-8CE7F546141B}" dt="2022-11-23T18:03:45.103" v="421" actId="2085"/>
          <ac:graphicFrameMkLst>
            <pc:docMk/>
            <pc:sldMk cId="2241650482" sldId="268"/>
            <ac:graphicFrameMk id="9" creationId="{BA1BAD82-2AB5-0E09-0893-9CE58C4E9C3C}"/>
          </ac:graphicFrameMkLst>
        </pc:graphicFrameChg>
        <pc:graphicFrameChg chg="add mod topLvl modGraphic">
          <ac:chgData name="Sascha Eilers" userId="64a743eb49a202b5" providerId="LiveId" clId="{F83AE3FF-3B35-45B6-974C-8CE7F546141B}" dt="2022-11-23T18:39:02.837" v="841" actId="2085"/>
          <ac:graphicFrameMkLst>
            <pc:docMk/>
            <pc:sldMk cId="2241650482" sldId="268"/>
            <ac:graphicFrameMk id="11" creationId="{AAC2CC58-B3D9-9ABF-2101-F7C3E7BC4A51}"/>
          </ac:graphicFrameMkLst>
        </pc:graphicFrameChg>
        <pc:graphicFrameChg chg="add del mod topLvl modGraphic">
          <ac:chgData name="Sascha Eilers" userId="64a743eb49a202b5" providerId="LiveId" clId="{F83AE3FF-3B35-45B6-974C-8CE7F546141B}" dt="2022-11-23T19:12:13.040" v="928" actId="478"/>
          <ac:graphicFrameMkLst>
            <pc:docMk/>
            <pc:sldMk cId="2241650482" sldId="268"/>
            <ac:graphicFrameMk id="12" creationId="{DB7301B6-8707-EDE2-7C96-E507DFAB737E}"/>
          </ac:graphicFrameMkLst>
        </pc:graphicFrameChg>
        <pc:graphicFrameChg chg="add mod modGraphic">
          <ac:chgData name="Sascha Eilers" userId="64a743eb49a202b5" providerId="LiveId" clId="{F83AE3FF-3B35-45B6-974C-8CE7F546141B}" dt="2022-11-23T21:32:43.431" v="1510" actId="1076"/>
          <ac:graphicFrameMkLst>
            <pc:docMk/>
            <pc:sldMk cId="2241650482" sldId="268"/>
            <ac:graphicFrameMk id="22" creationId="{C1C72441-B8B9-C716-EBED-A773792F9443}"/>
          </ac:graphicFrameMkLst>
        </pc:graphicFrameChg>
        <pc:graphicFrameChg chg="mod">
          <ac:chgData name="Sascha Eilers" userId="64a743eb49a202b5" providerId="LiveId" clId="{F83AE3FF-3B35-45B6-974C-8CE7F546141B}" dt="2022-11-23T20:23:58.630" v="1266" actId="1076"/>
          <ac:graphicFrameMkLst>
            <pc:docMk/>
            <pc:sldMk cId="2241650482" sldId="268"/>
            <ac:graphicFrameMk id="25" creationId="{0DFF9A99-31B1-77C3-08D7-ADA1BCE0C101}"/>
          </ac:graphicFrameMkLst>
        </pc:graphicFrameChg>
        <pc:graphicFrameChg chg="del mod topLvl">
          <ac:chgData name="Sascha Eilers" userId="64a743eb49a202b5" providerId="LiveId" clId="{F83AE3FF-3B35-45B6-974C-8CE7F546141B}" dt="2022-11-23T20:25:24.900" v="1306" actId="478"/>
          <ac:graphicFrameMkLst>
            <pc:docMk/>
            <pc:sldMk cId="2241650482" sldId="268"/>
            <ac:graphicFrameMk id="28" creationId="{647C039D-3AFB-CBAA-BF21-08F82313188B}"/>
          </ac:graphicFrameMkLst>
        </pc:graphicFrameChg>
        <pc:graphicFrameChg chg="add mod modGraphic">
          <ac:chgData name="Sascha Eilers" userId="64a743eb49a202b5" providerId="LiveId" clId="{F83AE3FF-3B35-45B6-974C-8CE7F546141B}" dt="2022-11-23T20:30:46.701" v="1334" actId="688"/>
          <ac:graphicFrameMkLst>
            <pc:docMk/>
            <pc:sldMk cId="2241650482" sldId="268"/>
            <ac:graphicFrameMk id="30" creationId="{6817B76F-D4A7-459F-230C-5F7DC98FBEDA}"/>
          </ac:graphicFrameMkLst>
        </pc:graphicFrameChg>
        <pc:graphicFrameChg chg="del mod topLvl modGraphic">
          <ac:chgData name="Sascha Eilers" userId="64a743eb49a202b5" providerId="LiveId" clId="{F83AE3FF-3B35-45B6-974C-8CE7F546141B}" dt="2022-11-23T20:53:51.193" v="1363" actId="478"/>
          <ac:graphicFrameMkLst>
            <pc:docMk/>
            <pc:sldMk cId="2241650482" sldId="268"/>
            <ac:graphicFrameMk id="35" creationId="{20B40BA4-EFFB-7B87-86BD-E48217997357}"/>
          </ac:graphicFrameMkLst>
        </pc:graphicFrameChg>
        <pc:graphicFrameChg chg="add del mod topLvl modGraphic">
          <ac:chgData name="Sascha Eilers" userId="64a743eb49a202b5" providerId="LiveId" clId="{F83AE3FF-3B35-45B6-974C-8CE7F546141B}" dt="2022-11-23T21:10:00.076" v="1392" actId="478"/>
          <ac:graphicFrameMkLst>
            <pc:docMk/>
            <pc:sldMk cId="2241650482" sldId="268"/>
            <ac:graphicFrameMk id="37" creationId="{29B8771B-E595-2D0A-A477-39C49F796485}"/>
          </ac:graphicFrameMkLst>
        </pc:graphicFrameChg>
        <pc:graphicFrameChg chg="add mod modGraphic">
          <ac:chgData name="Sascha Eilers" userId="64a743eb49a202b5" providerId="LiveId" clId="{F83AE3FF-3B35-45B6-974C-8CE7F546141B}" dt="2022-11-23T21:11:32.816" v="1400" actId="27116"/>
          <ac:graphicFrameMkLst>
            <pc:docMk/>
            <pc:sldMk cId="2241650482" sldId="268"/>
            <ac:graphicFrameMk id="40" creationId="{7AD2FB22-7C9A-3CD8-4562-166C54D1187F}"/>
          </ac:graphicFrameMkLst>
        </pc:graphicFrameChg>
        <pc:picChg chg="add del mod">
          <ac:chgData name="Sascha Eilers" userId="64a743eb49a202b5" providerId="LiveId" clId="{F83AE3FF-3B35-45B6-974C-8CE7F546141B}" dt="2022-11-23T17:36:43.574" v="323" actId="478"/>
          <ac:picMkLst>
            <pc:docMk/>
            <pc:sldMk cId="2241650482" sldId="268"/>
            <ac:picMk id="9" creationId="{869F6B9A-FD7F-EB7F-5D7D-B3C041F5C7CC}"/>
          </ac:picMkLst>
        </pc:picChg>
      </pc:sldChg>
      <pc:sldChg chg="delSp new del mod">
        <pc:chgData name="Sascha Eilers" userId="64a743eb49a202b5" providerId="LiveId" clId="{F83AE3FF-3B35-45B6-974C-8CE7F546141B}" dt="2022-11-23T17:31:48.730" v="253" actId="2696"/>
        <pc:sldMkLst>
          <pc:docMk/>
          <pc:sldMk cId="3522814397" sldId="268"/>
        </pc:sldMkLst>
        <pc:spChg chg="del">
          <ac:chgData name="Sascha Eilers" userId="64a743eb49a202b5" providerId="LiveId" clId="{F83AE3FF-3B35-45B6-974C-8CE7F546141B}" dt="2022-11-23T17:31:09.071" v="252" actId="478"/>
          <ac:spMkLst>
            <pc:docMk/>
            <pc:sldMk cId="3522814397" sldId="268"/>
            <ac:spMk id="2" creationId="{0421C186-2636-8A12-B655-D24C8C5CB79C}"/>
          </ac:spMkLst>
        </pc:spChg>
        <pc:spChg chg="del">
          <ac:chgData name="Sascha Eilers" userId="64a743eb49a202b5" providerId="LiveId" clId="{F83AE3FF-3B35-45B6-974C-8CE7F546141B}" dt="2022-11-23T17:31:07.734" v="251" actId="478"/>
          <ac:spMkLst>
            <pc:docMk/>
            <pc:sldMk cId="3522814397" sldId="268"/>
            <ac:spMk id="3" creationId="{A4818C07-7B2F-CAEB-342A-8F3CBD706271}"/>
          </ac:spMkLst>
        </pc:spChg>
      </pc:sldChg>
      <pc:sldChg chg="addSp modSp new del mod modClrScheme chgLayout">
        <pc:chgData name="Sascha Eilers" userId="64a743eb49a202b5" providerId="LiveId" clId="{F83AE3FF-3B35-45B6-974C-8CE7F546141B}" dt="2022-11-23T17:38:07.923" v="333" actId="2696"/>
        <pc:sldMkLst>
          <pc:docMk/>
          <pc:sldMk cId="1749081027" sldId="269"/>
        </pc:sldMkLst>
        <pc:spChg chg="mod ord">
          <ac:chgData name="Sascha Eilers" userId="64a743eb49a202b5" providerId="LiveId" clId="{F83AE3FF-3B35-45B6-974C-8CE7F546141B}" dt="2022-11-23T17:35:57.457" v="278" actId="700"/>
          <ac:spMkLst>
            <pc:docMk/>
            <pc:sldMk cId="1749081027" sldId="269"/>
            <ac:spMk id="2" creationId="{66AF7ED0-A15A-9200-56E9-CE38EEE3CD5A}"/>
          </ac:spMkLst>
        </pc:spChg>
        <pc:spChg chg="add mod ord">
          <ac:chgData name="Sascha Eilers" userId="64a743eb49a202b5" providerId="LiveId" clId="{F83AE3FF-3B35-45B6-974C-8CE7F546141B}" dt="2022-11-23T17:35:59.395" v="286" actId="20577"/>
          <ac:spMkLst>
            <pc:docMk/>
            <pc:sldMk cId="1749081027" sldId="269"/>
            <ac:spMk id="3" creationId="{E116F613-BB00-D6DD-839D-BA74A82A62D6}"/>
          </ac:spMkLst>
        </pc:spChg>
        <pc:spChg chg="add mod ord">
          <ac:chgData name="Sascha Eilers" userId="64a743eb49a202b5" providerId="LiveId" clId="{F83AE3FF-3B35-45B6-974C-8CE7F546141B}" dt="2022-11-23T17:36:02.383" v="317" actId="5793"/>
          <ac:spMkLst>
            <pc:docMk/>
            <pc:sldMk cId="1749081027" sldId="269"/>
            <ac:spMk id="4" creationId="{A98C643F-2764-0C88-0B3C-7A5A379F1874}"/>
          </ac:spMkLst>
        </pc:spChg>
      </pc:sldChg>
      <pc:sldChg chg="del mod ord setBg modShow">
        <pc:chgData name="Sascha Eilers" userId="64a743eb49a202b5" providerId="LiveId" clId="{F83AE3FF-3B35-45B6-974C-8CE7F546141B}" dt="2022-11-23T20:37:01.120" v="1335" actId="18676"/>
        <pc:sldMkLst>
          <pc:docMk/>
          <pc:sldMk cId="2113698529" sldId="269"/>
        </pc:sldMkLst>
      </pc:sldChg>
      <pc:sldChg chg="addSp modSp add del mod ord setBg">
        <pc:chgData name="Sascha Eilers" userId="64a743eb49a202b5" providerId="LiveId" clId="{F83AE3FF-3B35-45B6-974C-8CE7F546141B}" dt="2022-11-23T20:37:01.120" v="1335" actId="18676"/>
        <pc:sldMkLst>
          <pc:docMk/>
          <pc:sldMk cId="3795779165" sldId="270"/>
        </pc:sldMkLst>
        <pc:spChg chg="add mod">
          <ac:chgData name="Sascha Eilers" userId="64a743eb49a202b5" providerId="LiveId" clId="{F83AE3FF-3B35-45B6-974C-8CE7F546141B}" dt="2022-11-23T18:13:48.975" v="712" actId="1582"/>
          <ac:spMkLst>
            <pc:docMk/>
            <pc:sldMk cId="3795779165" sldId="270"/>
            <ac:spMk id="2" creationId="{C1C3E47B-7B86-7111-EEC2-000696276C74}"/>
          </ac:spMkLst>
        </pc:spChg>
      </pc:sldChg>
      <pc:sldChg chg="add del ord setBg">
        <pc:chgData name="Sascha Eilers" userId="64a743eb49a202b5" providerId="LiveId" clId="{F83AE3FF-3B35-45B6-974C-8CE7F546141B}" dt="2022-11-23T18:28:53.698" v="761" actId="2696"/>
        <pc:sldMkLst>
          <pc:docMk/>
          <pc:sldMk cId="2739603620" sldId="271"/>
        </pc:sldMkLst>
      </pc:sldChg>
      <pc:sldChg chg="delSp modSp mod">
        <pc:chgData name="Sascha Eilers" userId="64a743eb49a202b5" providerId="LiveId" clId="{F83AE3FF-3B35-45B6-974C-8CE7F546141B}" dt="2022-11-23T21:20:12.251" v="1498" actId="478"/>
        <pc:sldMkLst>
          <pc:docMk/>
          <pc:sldMk cId="2985648415" sldId="271"/>
        </pc:sldMkLst>
        <pc:spChg chg="del mod">
          <ac:chgData name="Sascha Eilers" userId="64a743eb49a202b5" providerId="LiveId" clId="{F83AE3FF-3B35-45B6-974C-8CE7F546141B}" dt="2022-11-23T21:20:12.251" v="1498" actId="478"/>
          <ac:spMkLst>
            <pc:docMk/>
            <pc:sldMk cId="2985648415" sldId="271"/>
            <ac:spMk id="35" creationId="{AD726645-CAE4-15DC-2D08-666BBAC822A4}"/>
          </ac:spMkLst>
        </pc:spChg>
      </pc:sldChg>
      <pc:sldChg chg="addSp delSp modSp mod modAnim">
        <pc:chgData name="Sascha Eilers" userId="64a743eb49a202b5" providerId="LiveId" clId="{F83AE3FF-3B35-45B6-974C-8CE7F546141B}" dt="2022-11-23T21:20:09.378" v="1497" actId="478"/>
        <pc:sldMkLst>
          <pc:docMk/>
          <pc:sldMk cId="2684000693" sldId="272"/>
        </pc:sldMkLst>
        <pc:spChg chg="mod">
          <ac:chgData name="Sascha Eilers" userId="64a743eb49a202b5" providerId="LiveId" clId="{F83AE3FF-3B35-45B6-974C-8CE7F546141B}" dt="2022-11-23T19:27:04.741" v="1139" actId="208"/>
          <ac:spMkLst>
            <pc:docMk/>
            <pc:sldMk cId="2684000693" sldId="272"/>
            <ac:spMk id="3" creationId="{6C66256E-E9C4-2834-A662-FC826742F2B5}"/>
          </ac:spMkLst>
        </pc:spChg>
        <pc:spChg chg="mod">
          <ac:chgData name="Sascha Eilers" userId="64a743eb49a202b5" providerId="LiveId" clId="{F83AE3FF-3B35-45B6-974C-8CE7F546141B}" dt="2022-11-23T19:26:34.814" v="1137" actId="207"/>
          <ac:spMkLst>
            <pc:docMk/>
            <pc:sldMk cId="2684000693" sldId="272"/>
            <ac:spMk id="6" creationId="{2E6CA323-122D-8067-B448-D69D9EA8AD84}"/>
          </ac:spMkLst>
        </pc:spChg>
        <pc:spChg chg="mod">
          <ac:chgData name="Sascha Eilers" userId="64a743eb49a202b5" providerId="LiveId" clId="{F83AE3FF-3B35-45B6-974C-8CE7F546141B}" dt="2022-11-23T19:27:52.407" v="1142" actId="164"/>
          <ac:spMkLst>
            <pc:docMk/>
            <pc:sldMk cId="2684000693" sldId="272"/>
            <ac:spMk id="8" creationId="{27F0F9CD-B4D9-5E18-5172-CF7C66E87449}"/>
          </ac:spMkLst>
        </pc:spChg>
        <pc:spChg chg="mod">
          <ac:chgData name="Sascha Eilers" userId="64a743eb49a202b5" providerId="LiveId" clId="{F83AE3FF-3B35-45B6-974C-8CE7F546141B}" dt="2022-11-23T19:27:52.407" v="1142" actId="164"/>
          <ac:spMkLst>
            <pc:docMk/>
            <pc:sldMk cId="2684000693" sldId="272"/>
            <ac:spMk id="9" creationId="{7B809D78-85B6-C15A-6C23-75CFC6560D0C}"/>
          </ac:spMkLst>
        </pc:spChg>
        <pc:spChg chg="mod">
          <ac:chgData name="Sascha Eilers" userId="64a743eb49a202b5" providerId="LiveId" clId="{F83AE3FF-3B35-45B6-974C-8CE7F546141B}" dt="2022-11-23T19:27:52.407" v="1142" actId="164"/>
          <ac:spMkLst>
            <pc:docMk/>
            <pc:sldMk cId="2684000693" sldId="272"/>
            <ac:spMk id="10" creationId="{08BC85A4-6C57-3022-9C2C-8A477696C07C}"/>
          </ac:spMkLst>
        </pc:spChg>
        <pc:spChg chg="mod">
          <ac:chgData name="Sascha Eilers" userId="64a743eb49a202b5" providerId="LiveId" clId="{F83AE3FF-3B35-45B6-974C-8CE7F546141B}" dt="2022-11-23T19:26:23.491" v="1136" actId="207"/>
          <ac:spMkLst>
            <pc:docMk/>
            <pc:sldMk cId="2684000693" sldId="272"/>
            <ac:spMk id="11" creationId="{B4D480B4-46CB-9561-BF6B-FE28BDDBD98B}"/>
          </ac:spMkLst>
        </pc:spChg>
        <pc:spChg chg="mod">
          <ac:chgData name="Sascha Eilers" userId="64a743eb49a202b5" providerId="LiveId" clId="{F83AE3FF-3B35-45B6-974C-8CE7F546141B}" dt="2022-11-23T19:28:05.017" v="1145" actId="164"/>
          <ac:spMkLst>
            <pc:docMk/>
            <pc:sldMk cId="2684000693" sldId="272"/>
            <ac:spMk id="12" creationId="{BA7EF1F2-EEEC-B4F5-A0B5-FD2908AA1F80}"/>
          </ac:spMkLst>
        </pc:spChg>
        <pc:spChg chg="del mod">
          <ac:chgData name="Sascha Eilers" userId="64a743eb49a202b5" providerId="LiveId" clId="{F83AE3FF-3B35-45B6-974C-8CE7F546141B}" dt="2022-11-23T21:20:09.378" v="1497" actId="478"/>
          <ac:spMkLst>
            <pc:docMk/>
            <pc:sldMk cId="2684000693" sldId="272"/>
            <ac:spMk id="20" creationId="{DE4B768F-3C54-3F74-D871-3BC233C68DE1}"/>
          </ac:spMkLst>
        </pc:spChg>
        <pc:grpChg chg="mod">
          <ac:chgData name="Sascha Eilers" userId="64a743eb49a202b5" providerId="LiveId" clId="{F83AE3FF-3B35-45B6-974C-8CE7F546141B}" dt="2022-11-23T19:26:10.755" v="1135" actId="207"/>
          <ac:grpSpMkLst>
            <pc:docMk/>
            <pc:sldMk cId="2684000693" sldId="272"/>
            <ac:grpSpMk id="5" creationId="{C28ADD42-ACC1-877F-1EEB-06FB1CA041F1}"/>
          </ac:grpSpMkLst>
        </pc:grpChg>
        <pc:grpChg chg="add mod">
          <ac:chgData name="Sascha Eilers" userId="64a743eb49a202b5" providerId="LiveId" clId="{F83AE3FF-3B35-45B6-974C-8CE7F546141B}" dt="2022-11-23T19:27:52.407" v="1142" actId="164"/>
          <ac:grpSpMkLst>
            <pc:docMk/>
            <pc:sldMk cId="2684000693" sldId="272"/>
            <ac:grpSpMk id="14" creationId="{46BE6815-BE4A-B6FE-4D0E-BCE815736980}"/>
          </ac:grpSpMkLst>
        </pc:grpChg>
        <pc:grpChg chg="add mod">
          <ac:chgData name="Sascha Eilers" userId="64a743eb49a202b5" providerId="LiveId" clId="{F83AE3FF-3B35-45B6-974C-8CE7F546141B}" dt="2022-11-23T19:28:05.017" v="1145" actId="164"/>
          <ac:grpSpMkLst>
            <pc:docMk/>
            <pc:sldMk cId="2684000693" sldId="272"/>
            <ac:grpSpMk id="16" creationId="{837423DA-0C06-3235-5DA5-A0C397432F33}"/>
          </ac:grpSpMkLst>
        </pc:grpChg>
        <pc:picChg chg="mod">
          <ac:chgData name="Sascha Eilers" userId="64a743eb49a202b5" providerId="LiveId" clId="{F83AE3FF-3B35-45B6-974C-8CE7F546141B}" dt="2022-11-23T19:26:10.755" v="1135" actId="207"/>
          <ac:picMkLst>
            <pc:docMk/>
            <pc:sldMk cId="2684000693" sldId="272"/>
            <ac:picMk id="13" creationId="{56474B85-8B4E-1FCA-8065-FDAA6370BB78}"/>
          </ac:picMkLst>
        </pc:picChg>
        <pc:picChg chg="mod">
          <ac:chgData name="Sascha Eilers" userId="64a743eb49a202b5" providerId="LiveId" clId="{F83AE3FF-3B35-45B6-974C-8CE7F546141B}" dt="2022-11-23T19:28:05.017" v="1145" actId="164"/>
          <ac:picMkLst>
            <pc:docMk/>
            <pc:sldMk cId="2684000693" sldId="272"/>
            <ac:picMk id="15" creationId="{8DE791B1-342D-204F-333A-7F88E3931D85}"/>
          </ac:picMkLst>
        </pc:picChg>
      </pc:sldChg>
      <pc:sldChg chg="addSp delSp modSp mod delAnim">
        <pc:chgData name="Sascha Eilers" userId="64a743eb49a202b5" providerId="LiveId" clId="{F83AE3FF-3B35-45B6-974C-8CE7F546141B}" dt="2022-11-23T21:20:06.499" v="1496" actId="478"/>
        <pc:sldMkLst>
          <pc:docMk/>
          <pc:sldMk cId="481050391" sldId="273"/>
        </pc:sldMkLst>
        <pc:spChg chg="mod">
          <ac:chgData name="Sascha Eilers" userId="64a743eb49a202b5" providerId="LiveId" clId="{F83AE3FF-3B35-45B6-974C-8CE7F546141B}" dt="2022-11-23T19:48:03.082" v="1191" actId="20577"/>
          <ac:spMkLst>
            <pc:docMk/>
            <pc:sldMk cId="481050391" sldId="273"/>
            <ac:spMk id="4" creationId="{AEF01E4A-CB0D-6430-2573-767749ECAAE9}"/>
          </ac:spMkLst>
        </pc:spChg>
        <pc:spChg chg="add del topLvl">
          <ac:chgData name="Sascha Eilers" userId="64a743eb49a202b5" providerId="LiveId" clId="{F83AE3FF-3B35-45B6-974C-8CE7F546141B}" dt="2022-11-23T19:34:28.968" v="1183" actId="478"/>
          <ac:spMkLst>
            <pc:docMk/>
            <pc:sldMk cId="481050391" sldId="273"/>
            <ac:spMk id="7" creationId="{5B466AE0-CAEE-F38F-5BFB-C5482BDEFB38}"/>
          </ac:spMkLst>
        </pc:spChg>
        <pc:spChg chg="add del mod">
          <ac:chgData name="Sascha Eilers" userId="64a743eb49a202b5" providerId="LiveId" clId="{F83AE3FF-3B35-45B6-974C-8CE7F546141B}" dt="2022-11-23T19:34:29.152" v="1184" actId="478"/>
          <ac:spMkLst>
            <pc:docMk/>
            <pc:sldMk cId="481050391" sldId="273"/>
            <ac:spMk id="11" creationId="{B52F7E76-DD7F-B6E7-D4D8-2D43A14DD918}"/>
          </ac:spMkLst>
        </pc:spChg>
        <pc:spChg chg="del mod">
          <ac:chgData name="Sascha Eilers" userId="64a743eb49a202b5" providerId="LiveId" clId="{F83AE3FF-3B35-45B6-974C-8CE7F546141B}" dt="2022-11-23T21:20:06.499" v="1496" actId="478"/>
          <ac:spMkLst>
            <pc:docMk/>
            <pc:sldMk cId="481050391" sldId="273"/>
            <ac:spMk id="18" creationId="{478C46B7-3B01-6B1C-48C6-CB9387D33094}"/>
          </ac:spMkLst>
        </pc:spChg>
        <pc:grpChg chg="del">
          <ac:chgData name="Sascha Eilers" userId="64a743eb49a202b5" providerId="LiveId" clId="{F83AE3FF-3B35-45B6-974C-8CE7F546141B}" dt="2022-11-23T19:31:01.019" v="1154" actId="478"/>
          <ac:grpSpMkLst>
            <pc:docMk/>
            <pc:sldMk cId="481050391" sldId="273"/>
            <ac:grpSpMk id="5" creationId="{F96C7FD5-E153-E3FD-8BB9-C7585DBBAE8F}"/>
          </ac:grpSpMkLst>
        </pc:grpChg>
        <pc:graphicFrameChg chg="add del mod modGraphic">
          <ac:chgData name="Sascha Eilers" userId="64a743eb49a202b5" providerId="LiveId" clId="{F83AE3FF-3B35-45B6-974C-8CE7F546141B}" dt="2022-11-23T19:49:06.594" v="1194" actId="21"/>
          <ac:graphicFrameMkLst>
            <pc:docMk/>
            <pc:sldMk cId="481050391" sldId="273"/>
            <ac:graphicFrameMk id="2" creationId="{11FF8B41-5842-B822-4BC5-5FFE9F7F615B}"/>
          </ac:graphicFrameMkLst>
        </pc:graphicFrameChg>
        <pc:picChg chg="add del">
          <ac:chgData name="Sascha Eilers" userId="64a743eb49a202b5" providerId="LiveId" clId="{F83AE3FF-3B35-45B6-974C-8CE7F546141B}" dt="2022-11-23T19:32:07.491" v="1164" actId="478"/>
          <ac:picMkLst>
            <pc:docMk/>
            <pc:sldMk cId="481050391" sldId="273"/>
            <ac:picMk id="2" creationId="{F09C0288-F20E-47C4-A1AE-18002DBA7EAC}"/>
          </ac:picMkLst>
        </pc:picChg>
        <pc:picChg chg="add mod">
          <ac:chgData name="Sascha Eilers" userId="64a743eb49a202b5" providerId="LiveId" clId="{F83AE3FF-3B35-45B6-974C-8CE7F546141B}" dt="2022-11-23T19:34:38.136" v="1185" actId="931"/>
          <ac:picMkLst>
            <pc:docMk/>
            <pc:sldMk cId="481050391" sldId="273"/>
            <ac:picMk id="6" creationId="{7C881C42-AB78-10A5-1DD2-F9D0AF12B5D5}"/>
          </ac:picMkLst>
        </pc:picChg>
        <pc:picChg chg="add del">
          <ac:chgData name="Sascha Eilers" userId="64a743eb49a202b5" providerId="LiveId" clId="{F83AE3FF-3B35-45B6-974C-8CE7F546141B}" dt="2022-11-23T19:30:26.542" v="1150" actId="478"/>
          <ac:picMkLst>
            <pc:docMk/>
            <pc:sldMk cId="481050391" sldId="273"/>
            <ac:picMk id="6" creationId="{9790773F-EFD3-12B2-9AF5-8C1F77812866}"/>
          </ac:picMkLst>
        </pc:picChg>
        <pc:picChg chg="add del mod">
          <ac:chgData name="Sascha Eilers" userId="64a743eb49a202b5" providerId="LiveId" clId="{F83AE3FF-3B35-45B6-974C-8CE7F546141B}" dt="2022-11-23T19:31:22.169" v="1155" actId="21"/>
          <ac:picMkLst>
            <pc:docMk/>
            <pc:sldMk cId="481050391" sldId="273"/>
            <ac:picMk id="8" creationId="{185061C9-8B2F-27C7-F371-CA06485780CE}"/>
          </ac:picMkLst>
        </pc:picChg>
        <pc:picChg chg="del topLvl">
          <ac:chgData name="Sascha Eilers" userId="64a743eb49a202b5" providerId="LiveId" clId="{F83AE3FF-3B35-45B6-974C-8CE7F546141B}" dt="2022-11-23T19:31:01.019" v="1154" actId="478"/>
          <ac:picMkLst>
            <pc:docMk/>
            <pc:sldMk cId="481050391" sldId="273"/>
            <ac:picMk id="9" creationId="{176ACBDC-A0EA-298B-9B9C-956BBAF06C4F}"/>
          </ac:picMkLst>
        </pc:picChg>
        <pc:picChg chg="add del mod">
          <ac:chgData name="Sascha Eilers" userId="64a743eb49a202b5" providerId="LiveId" clId="{F83AE3FF-3B35-45B6-974C-8CE7F546141B}" dt="2022-11-23T19:33:43.946" v="1175" actId="478"/>
          <ac:picMkLst>
            <pc:docMk/>
            <pc:sldMk cId="481050391" sldId="273"/>
            <ac:picMk id="10" creationId="{9FC8167C-06AA-5868-BD7B-CACAC4001300}"/>
          </ac:picMkLst>
        </pc:picChg>
        <pc:picChg chg="add mod">
          <ac:chgData name="Sascha Eilers" userId="64a743eb49a202b5" providerId="LiveId" clId="{F83AE3FF-3B35-45B6-974C-8CE7F546141B}" dt="2022-11-23T19:34:21.054" v="1180" actId="1076"/>
          <ac:picMkLst>
            <pc:docMk/>
            <pc:sldMk cId="481050391" sldId="273"/>
            <ac:picMk id="12" creationId="{25D003A7-FCCE-505C-D8AC-1426D9ED3A90}"/>
          </ac:picMkLst>
        </pc:picChg>
        <pc:picChg chg="add del mod">
          <ac:chgData name="Sascha Eilers" userId="64a743eb49a202b5" providerId="LiveId" clId="{F83AE3FF-3B35-45B6-974C-8CE7F546141B}" dt="2022-11-23T19:37:24.305" v="1187" actId="478"/>
          <ac:picMkLst>
            <pc:docMk/>
            <pc:sldMk cId="481050391" sldId="273"/>
            <ac:picMk id="14" creationId="{E768AC22-382A-CEBF-D16A-8D59822A8C57}"/>
          </ac:picMkLst>
        </pc:picChg>
      </pc:sldChg>
      <pc:sldChg chg="addSp modSp del ord">
        <pc:chgData name="Sascha Eilers" userId="64a743eb49a202b5" providerId="LiveId" clId="{F83AE3FF-3B35-45B6-974C-8CE7F546141B}" dt="2022-11-23T20:37:01.120" v="1335" actId="18676"/>
        <pc:sldMkLst>
          <pc:docMk/>
          <pc:sldMk cId="3306831821" sldId="274"/>
        </pc:sldMkLst>
        <pc:graphicFrameChg chg="add mod">
          <ac:chgData name="Sascha Eilers" userId="64a743eb49a202b5" providerId="LiveId" clId="{F83AE3FF-3B35-45B6-974C-8CE7F546141B}" dt="2022-11-23T19:49:08.783" v="1195"/>
          <ac:graphicFrameMkLst>
            <pc:docMk/>
            <pc:sldMk cId="3306831821" sldId="274"/>
            <ac:graphicFrameMk id="20" creationId="{ECA73D57-1504-CD71-001B-6BF875C48AA8}"/>
          </ac:graphicFrameMkLst>
        </pc:graphicFrameChg>
      </pc:sldChg>
      <pc:sldChg chg="addSp delSp modSp new mod setBg delAnim modAnim modShow">
        <pc:chgData name="Sascha Eilers" userId="64a743eb49a202b5" providerId="LiveId" clId="{F83AE3FF-3B35-45B6-974C-8CE7F546141B}" dt="2022-11-23T21:20:01.230" v="1494" actId="478"/>
        <pc:sldMkLst>
          <pc:docMk/>
          <pc:sldMk cId="2825204790" sldId="275"/>
        </pc:sldMkLst>
        <pc:spChg chg="del">
          <ac:chgData name="Sascha Eilers" userId="64a743eb49a202b5" providerId="LiveId" clId="{F83AE3FF-3B35-45B6-974C-8CE7F546141B}" dt="2022-11-23T20:13:54.038" v="1221" actId="478"/>
          <ac:spMkLst>
            <pc:docMk/>
            <pc:sldMk cId="2825204790" sldId="275"/>
            <ac:spMk id="2" creationId="{5C668F72-78ED-65A8-C24E-131DF6CC68C1}"/>
          </ac:spMkLst>
        </pc:spChg>
        <pc:spChg chg="mod ord">
          <ac:chgData name="Sascha Eilers" userId="64a743eb49a202b5" providerId="LiveId" clId="{F83AE3FF-3B35-45B6-974C-8CE7F546141B}" dt="2022-11-23T20:14:52.297" v="1225" actId="26606"/>
          <ac:spMkLst>
            <pc:docMk/>
            <pc:sldMk cId="2825204790" sldId="275"/>
            <ac:spMk id="4" creationId="{087A9D53-5980-4295-B787-FF1F5DB87FA7}"/>
          </ac:spMkLst>
        </pc:spChg>
        <pc:spChg chg="add del">
          <ac:chgData name="Sascha Eilers" userId="64a743eb49a202b5" providerId="LiveId" clId="{F83AE3FF-3B35-45B6-974C-8CE7F546141B}" dt="2022-11-23T20:14:52.297" v="1225" actId="26606"/>
          <ac:spMkLst>
            <pc:docMk/>
            <pc:sldMk cId="2825204790" sldId="275"/>
            <ac:spMk id="14" creationId="{A169D286-F4D7-4C8B-A6BD-D05384C7F1D8}"/>
          </ac:spMkLst>
        </pc:spChg>
        <pc:spChg chg="add del">
          <ac:chgData name="Sascha Eilers" userId="64a743eb49a202b5" providerId="LiveId" clId="{F83AE3FF-3B35-45B6-974C-8CE7F546141B}" dt="2022-11-23T20:14:52.297" v="1225" actId="26606"/>
          <ac:spMkLst>
            <pc:docMk/>
            <pc:sldMk cId="2825204790" sldId="275"/>
            <ac:spMk id="16" creationId="{39E8235E-135E-4261-8F54-2B316E493C42}"/>
          </ac:spMkLst>
        </pc:spChg>
        <pc:spChg chg="add del">
          <ac:chgData name="Sascha Eilers" userId="64a743eb49a202b5" providerId="LiveId" clId="{F83AE3FF-3B35-45B6-974C-8CE7F546141B}" dt="2022-11-23T20:14:52.297" v="1225" actId="26606"/>
          <ac:spMkLst>
            <pc:docMk/>
            <pc:sldMk cId="2825204790" sldId="275"/>
            <ac:spMk id="18" creationId="{D4ED8EC3-4D57-4620-93CE-4E6661F09A3E}"/>
          </ac:spMkLst>
        </pc:spChg>
        <pc:spChg chg="add del">
          <ac:chgData name="Sascha Eilers" userId="64a743eb49a202b5" providerId="LiveId" clId="{F83AE3FF-3B35-45B6-974C-8CE7F546141B}" dt="2022-11-23T20:14:52.297" v="1225" actId="26606"/>
          <ac:spMkLst>
            <pc:docMk/>
            <pc:sldMk cId="2825204790" sldId="275"/>
            <ac:spMk id="20" creationId="{83BCB34A-2F40-4F41-8488-A134C1C155B7}"/>
          </ac:spMkLst>
        </pc:spChg>
        <pc:spChg chg="add del">
          <ac:chgData name="Sascha Eilers" userId="64a743eb49a202b5" providerId="LiveId" clId="{F83AE3FF-3B35-45B6-974C-8CE7F546141B}" dt="2022-11-23T20:14:52.297" v="1225" actId="26606"/>
          <ac:spMkLst>
            <pc:docMk/>
            <pc:sldMk cId="2825204790" sldId="275"/>
            <ac:spMk id="22" creationId="{F78382DC-4207-465E-B379-1E16448AA222}"/>
          </ac:spMkLst>
        </pc:spChg>
        <pc:spChg chg="mod">
          <ac:chgData name="Sascha Eilers" userId="64a743eb49a202b5" providerId="LiveId" clId="{F83AE3FF-3B35-45B6-974C-8CE7F546141B}" dt="2022-11-23T20:28:13.303" v="1329" actId="1076"/>
          <ac:spMkLst>
            <pc:docMk/>
            <pc:sldMk cId="2825204790" sldId="275"/>
            <ac:spMk id="27" creationId="{E033AEEA-26CD-7A7C-1E1B-5BCC2FF6E8D7}"/>
          </ac:spMkLst>
        </pc:spChg>
        <pc:spChg chg="add mod ord">
          <ac:chgData name="Sascha Eilers" userId="64a743eb49a202b5" providerId="LiveId" clId="{F83AE3FF-3B35-45B6-974C-8CE7F546141B}" dt="2022-11-23T20:26:36.703" v="1316" actId="167"/>
          <ac:spMkLst>
            <pc:docMk/>
            <pc:sldMk cId="2825204790" sldId="275"/>
            <ac:spMk id="28" creationId="{BCDE7486-B189-AAB0-10A8-670036C8B2B3}"/>
          </ac:spMkLst>
        </pc:spChg>
        <pc:spChg chg="del mod">
          <ac:chgData name="Sascha Eilers" userId="64a743eb49a202b5" providerId="LiveId" clId="{F83AE3FF-3B35-45B6-974C-8CE7F546141B}" dt="2022-11-23T21:20:01.230" v="1494" actId="478"/>
          <ac:spMkLst>
            <pc:docMk/>
            <pc:sldMk cId="2825204790" sldId="275"/>
            <ac:spMk id="37" creationId="{F471B264-9DD1-CFCD-B992-949C391AC5F3}"/>
          </ac:spMkLst>
        </pc:spChg>
        <pc:grpChg chg="mod">
          <ac:chgData name="Sascha Eilers" userId="64a743eb49a202b5" providerId="LiveId" clId="{F83AE3FF-3B35-45B6-974C-8CE7F546141B}" dt="2022-11-23T20:15:12.654" v="1239"/>
          <ac:grpSpMkLst>
            <pc:docMk/>
            <pc:sldMk cId="2825204790" sldId="275"/>
            <ac:grpSpMk id="21" creationId="{B87310A8-4B0A-F7E1-501B-CAC5C9D55302}"/>
          </ac:grpSpMkLst>
        </pc:grpChg>
        <pc:graphicFrameChg chg="add mod modGraphic">
          <ac:chgData name="Sascha Eilers" userId="64a743eb49a202b5" providerId="LiveId" clId="{F83AE3FF-3B35-45B6-974C-8CE7F546141B}" dt="2022-11-23T20:11:49.174" v="1214"/>
          <ac:graphicFrameMkLst>
            <pc:docMk/>
            <pc:sldMk cId="2825204790" sldId="275"/>
            <ac:graphicFrameMk id="5" creationId="{26627EF2-5635-1B50-0380-A4A115F88AD5}"/>
          </ac:graphicFrameMkLst>
        </pc:graphicFrameChg>
        <pc:graphicFrameChg chg="add del mod modGraphic">
          <ac:chgData name="Sascha Eilers" userId="64a743eb49a202b5" providerId="LiveId" clId="{F83AE3FF-3B35-45B6-974C-8CE7F546141B}" dt="2022-11-23T20:12:58.168" v="1220" actId="478"/>
          <ac:graphicFrameMkLst>
            <pc:docMk/>
            <pc:sldMk cId="2825204790" sldId="275"/>
            <ac:graphicFrameMk id="6" creationId="{E4F17223-BCDA-503E-5DD1-7025A8652C17}"/>
          </ac:graphicFrameMkLst>
        </pc:graphicFrameChg>
        <pc:graphicFrameChg chg="add del mod modGraphic">
          <ac:chgData name="Sascha Eilers" userId="64a743eb49a202b5" providerId="LiveId" clId="{F83AE3FF-3B35-45B6-974C-8CE7F546141B}" dt="2022-11-23T20:23:15.874" v="1260" actId="478"/>
          <ac:graphicFrameMkLst>
            <pc:docMk/>
            <pc:sldMk cId="2825204790" sldId="275"/>
            <ac:graphicFrameMk id="25" creationId="{1C11A0CF-D8AE-F7F7-B0EA-B5A50BB21B5F}"/>
          </ac:graphicFrameMkLst>
        </pc:graphicFrameChg>
        <pc:graphicFrameChg chg="add del mod modGraphic">
          <ac:chgData name="Sascha Eilers" userId="64a743eb49a202b5" providerId="LiveId" clId="{F83AE3FF-3B35-45B6-974C-8CE7F546141B}" dt="2022-11-23T20:23:14.168" v="1259" actId="478"/>
          <ac:graphicFrameMkLst>
            <pc:docMk/>
            <pc:sldMk cId="2825204790" sldId="275"/>
            <ac:graphicFrameMk id="26" creationId="{C3768C55-3E1E-2BD1-9CA8-7DF93D607921}"/>
          </ac:graphicFrameMkLst>
        </pc:graphicFrameChg>
        <pc:picChg chg="add del mod">
          <ac:chgData name="Sascha Eilers" userId="64a743eb49a202b5" providerId="LiveId" clId="{F83AE3FF-3B35-45B6-974C-8CE7F546141B}" dt="2022-11-23T20:15:17.703" v="1251" actId="478"/>
          <ac:picMkLst>
            <pc:docMk/>
            <pc:sldMk cId="2825204790" sldId="275"/>
            <ac:picMk id="7" creationId="{F8705905-1DC9-7E64-FE91-B07272C0FDDE}"/>
          </ac:picMkLst>
        </pc:picChg>
        <pc:picChg chg="add del mod">
          <ac:chgData name="Sascha Eilers" userId="64a743eb49a202b5" providerId="LiveId" clId="{F83AE3FF-3B35-45B6-974C-8CE7F546141B}" dt="2022-11-23T20:15:17.551" v="1250" actId="478"/>
          <ac:picMkLst>
            <pc:docMk/>
            <pc:sldMk cId="2825204790" sldId="275"/>
            <ac:picMk id="9" creationId="{637734E0-9138-2BE3-6006-A14AACEAE440}"/>
          </ac:picMkLst>
        </pc:picChg>
        <pc:inkChg chg="add del mod">
          <ac:chgData name="Sascha Eilers" userId="64a743eb49a202b5" providerId="LiveId" clId="{F83AE3FF-3B35-45B6-974C-8CE7F546141B}" dt="2022-11-23T20:15:15.279" v="1247" actId="9405"/>
          <ac:inkMkLst>
            <pc:docMk/>
            <pc:sldMk cId="2825204790" sldId="275"/>
            <ac:inkMk id="10" creationId="{CD8A4880-A095-99DA-9255-BCD2DAAD0324}"/>
          </ac:inkMkLst>
        </pc:inkChg>
        <pc:inkChg chg="add del mod">
          <ac:chgData name="Sascha Eilers" userId="64a743eb49a202b5" providerId="LiveId" clId="{F83AE3FF-3B35-45B6-974C-8CE7F546141B}" dt="2022-11-23T20:15:14.880" v="1246" actId="9405"/>
          <ac:inkMkLst>
            <pc:docMk/>
            <pc:sldMk cId="2825204790" sldId="275"/>
            <ac:inkMk id="11" creationId="{6B0BA2F4-07DA-611A-F3BA-23EEC84389BD}"/>
          </ac:inkMkLst>
        </pc:inkChg>
        <pc:inkChg chg="add del mod">
          <ac:chgData name="Sascha Eilers" userId="64a743eb49a202b5" providerId="LiveId" clId="{F83AE3FF-3B35-45B6-974C-8CE7F546141B}" dt="2022-11-23T20:15:14.707" v="1245" actId="9405"/>
          <ac:inkMkLst>
            <pc:docMk/>
            <pc:sldMk cId="2825204790" sldId="275"/>
            <ac:inkMk id="12" creationId="{C0AC9D43-ABC4-8674-F53D-76422658470D}"/>
          </ac:inkMkLst>
        </pc:inkChg>
        <pc:inkChg chg="add del mod">
          <ac:chgData name="Sascha Eilers" userId="64a743eb49a202b5" providerId="LiveId" clId="{F83AE3FF-3B35-45B6-974C-8CE7F546141B}" dt="2022-11-23T20:15:13.519" v="1242" actId="9405"/>
          <ac:inkMkLst>
            <pc:docMk/>
            <pc:sldMk cId="2825204790" sldId="275"/>
            <ac:inkMk id="13" creationId="{0FCE962F-80E6-C372-DF38-64E09C1EF113}"/>
          </ac:inkMkLst>
        </pc:inkChg>
        <pc:inkChg chg="add del mod">
          <ac:chgData name="Sascha Eilers" userId="64a743eb49a202b5" providerId="LiveId" clId="{F83AE3FF-3B35-45B6-974C-8CE7F546141B}" dt="2022-11-23T20:15:13.361" v="1241" actId="9405"/>
          <ac:inkMkLst>
            <pc:docMk/>
            <pc:sldMk cId="2825204790" sldId="275"/>
            <ac:inkMk id="15" creationId="{B2724B31-7AD7-267F-1E25-16879C709998}"/>
          </ac:inkMkLst>
        </pc:inkChg>
        <pc:inkChg chg="add del mod">
          <ac:chgData name="Sascha Eilers" userId="64a743eb49a202b5" providerId="LiveId" clId="{F83AE3FF-3B35-45B6-974C-8CE7F546141B}" dt="2022-11-23T20:15:13.191" v="1240" actId="9405"/>
          <ac:inkMkLst>
            <pc:docMk/>
            <pc:sldMk cId="2825204790" sldId="275"/>
            <ac:inkMk id="17" creationId="{39BA967D-A48B-CA44-669B-D211953D056F}"/>
          </ac:inkMkLst>
        </pc:inkChg>
        <pc:inkChg chg="add del mod">
          <ac:chgData name="Sascha Eilers" userId="64a743eb49a202b5" providerId="LiveId" clId="{F83AE3FF-3B35-45B6-974C-8CE7F546141B}" dt="2022-11-23T20:15:12.654" v="1239"/>
          <ac:inkMkLst>
            <pc:docMk/>
            <pc:sldMk cId="2825204790" sldId="275"/>
            <ac:inkMk id="19" creationId="{4C7D6ACA-4E1A-B641-5E62-2D4DA8904F2D}"/>
          </ac:inkMkLst>
        </pc:inkChg>
        <pc:inkChg chg="add del">
          <ac:chgData name="Sascha Eilers" userId="64a743eb49a202b5" providerId="LiveId" clId="{F83AE3FF-3B35-45B6-974C-8CE7F546141B}" dt="2022-11-23T20:15:12.474" v="1237" actId="9405"/>
          <ac:inkMkLst>
            <pc:docMk/>
            <pc:sldMk cId="2825204790" sldId="275"/>
            <ac:inkMk id="23" creationId="{3D2B904C-A132-00CC-0855-27B2013EB2D2}"/>
          </ac:inkMkLst>
        </pc:inkChg>
        <pc:inkChg chg="add del">
          <ac:chgData name="Sascha Eilers" userId="64a743eb49a202b5" providerId="LiveId" clId="{F83AE3FF-3B35-45B6-974C-8CE7F546141B}" dt="2022-11-23T20:15:14.498" v="1244" actId="9405"/>
          <ac:inkMkLst>
            <pc:docMk/>
            <pc:sldMk cId="2825204790" sldId="275"/>
            <ac:inkMk id="24" creationId="{4A4CA171-2B0C-D3CE-32AC-D7158FA50D3C}"/>
          </ac:inkMkLst>
        </pc:inkChg>
      </pc:sldChg>
      <pc:sldChg chg="addSp delSp modSp mod modAnim">
        <pc:chgData name="Sascha Eilers" userId="64a743eb49a202b5" providerId="LiveId" clId="{F83AE3FF-3B35-45B6-974C-8CE7F546141B}" dt="2022-11-23T21:20:03.917" v="1495" actId="478"/>
        <pc:sldMkLst>
          <pc:docMk/>
          <pc:sldMk cId="1542391788" sldId="276"/>
        </pc:sldMkLst>
        <pc:spChg chg="del">
          <ac:chgData name="Sascha Eilers" userId="64a743eb49a202b5" providerId="LiveId" clId="{F83AE3FF-3B35-45B6-974C-8CE7F546141B}" dt="2022-11-23T21:20:03.917" v="1495" actId="478"/>
          <ac:spMkLst>
            <pc:docMk/>
            <pc:sldMk cId="1542391788" sldId="276"/>
            <ac:spMk id="8" creationId="{917C63AE-7E60-5A43-B158-E278EF2654C9}"/>
          </ac:spMkLst>
        </pc:spChg>
        <pc:spChg chg="mod">
          <ac:chgData name="Sascha Eilers" userId="64a743eb49a202b5" providerId="LiveId" clId="{F83AE3FF-3B35-45B6-974C-8CE7F546141B}" dt="2022-11-23T20:52:05.892" v="1354"/>
          <ac:spMkLst>
            <pc:docMk/>
            <pc:sldMk cId="1542391788" sldId="276"/>
            <ac:spMk id="19" creationId="{9BD2530B-1654-A6EC-C462-BBCC0EE02A73}"/>
          </ac:spMkLst>
        </pc:spChg>
        <pc:grpChg chg="add mod">
          <ac:chgData name="Sascha Eilers" userId="64a743eb49a202b5" providerId="LiveId" clId="{F83AE3FF-3B35-45B6-974C-8CE7F546141B}" dt="2022-11-23T20:52:12.242" v="1355" actId="1076"/>
          <ac:grpSpMkLst>
            <pc:docMk/>
            <pc:sldMk cId="1542391788" sldId="276"/>
            <ac:grpSpMk id="18" creationId="{7A00454D-EC09-29E4-3E10-F765FDBE9319}"/>
          </ac:grpSpMkLst>
        </pc:grpChg>
        <pc:picChg chg="add del mod">
          <ac:chgData name="Sascha Eilers" userId="64a743eb49a202b5" providerId="LiveId" clId="{F83AE3FF-3B35-45B6-974C-8CE7F546141B}" dt="2022-11-23T21:04:12.980" v="1388" actId="21"/>
          <ac:picMkLst>
            <pc:docMk/>
            <pc:sldMk cId="1542391788" sldId="276"/>
            <ac:picMk id="11" creationId="{3BC02418-BA61-57B4-F54F-78F6C6323212}"/>
          </ac:picMkLst>
        </pc:picChg>
        <pc:picChg chg="mod">
          <ac:chgData name="Sascha Eilers" userId="64a743eb49a202b5" providerId="LiveId" clId="{F83AE3FF-3B35-45B6-974C-8CE7F546141B}" dt="2022-11-23T20:52:05.892" v="1354"/>
          <ac:picMkLst>
            <pc:docMk/>
            <pc:sldMk cId="1542391788" sldId="276"/>
            <ac:picMk id="20" creationId="{9AA0FA57-EB04-22DE-FF39-5860190F82BA}"/>
          </ac:picMkLst>
        </pc:picChg>
      </pc:sldChg>
      <pc:sldChg chg="del">
        <pc:chgData name="Sascha Eilers" userId="64a743eb49a202b5" providerId="LiveId" clId="{F83AE3FF-3B35-45B6-974C-8CE7F546141B}" dt="2022-11-23T20:28:21.619" v="1330" actId="2696"/>
        <pc:sldMkLst>
          <pc:docMk/>
          <pc:sldMk cId="4247886746" sldId="276"/>
        </pc:sldMkLst>
      </pc:sldChg>
      <pc:sldChg chg="addSp delSp modSp mod modAnim">
        <pc:chgData name="Sascha Eilers" userId="64a743eb49a202b5" providerId="LiveId" clId="{F83AE3FF-3B35-45B6-974C-8CE7F546141B}" dt="2022-11-23T21:19:06.984" v="1492"/>
        <pc:sldMkLst>
          <pc:docMk/>
          <pc:sldMk cId="3884123246" sldId="277"/>
        </pc:sldMkLst>
        <pc:spChg chg="del">
          <ac:chgData name="Sascha Eilers" userId="64a743eb49a202b5" providerId="LiveId" clId="{F83AE3FF-3B35-45B6-974C-8CE7F546141B}" dt="2022-11-23T21:13:53.337" v="1460" actId="478"/>
          <ac:spMkLst>
            <pc:docMk/>
            <pc:sldMk cId="3884123246" sldId="277"/>
            <ac:spMk id="2" creationId="{956E5388-5605-E12B-4978-783C44DACD94}"/>
          </ac:spMkLst>
        </pc:spChg>
        <pc:spChg chg="del">
          <ac:chgData name="Sascha Eilers" userId="64a743eb49a202b5" providerId="LiveId" clId="{F83AE3FF-3B35-45B6-974C-8CE7F546141B}" dt="2022-11-23T21:13:50.561" v="1458" actId="478"/>
          <ac:spMkLst>
            <pc:docMk/>
            <pc:sldMk cId="3884123246" sldId="277"/>
            <ac:spMk id="3" creationId="{49CBFD71-1131-E2C5-BB78-22912850826A}"/>
          </ac:spMkLst>
        </pc:spChg>
        <pc:spChg chg="add del mod">
          <ac:chgData name="Sascha Eilers" userId="64a743eb49a202b5" providerId="LiveId" clId="{F83AE3FF-3B35-45B6-974C-8CE7F546141B}" dt="2022-11-23T21:13:51.827" v="1459" actId="478"/>
          <ac:spMkLst>
            <pc:docMk/>
            <pc:sldMk cId="3884123246" sldId="277"/>
            <ac:spMk id="40" creationId="{15B77FCB-5400-2327-FC11-20ACFCF7E7C8}"/>
          </ac:spMkLst>
        </pc:spChg>
        <pc:spChg chg="add mod ord">
          <ac:chgData name="Sascha Eilers" userId="64a743eb49a202b5" providerId="LiveId" clId="{F83AE3FF-3B35-45B6-974C-8CE7F546141B}" dt="2022-11-23T21:14:33.941" v="1466" actId="164"/>
          <ac:spMkLst>
            <pc:docMk/>
            <pc:sldMk cId="3884123246" sldId="277"/>
            <ac:spMk id="47" creationId="{BB52D95B-589E-09CA-3D30-9B3A48B9557B}"/>
          </ac:spMkLst>
        </pc:spChg>
        <pc:spChg chg="add del mod ord">
          <ac:chgData name="Sascha Eilers" userId="64a743eb49a202b5" providerId="LiveId" clId="{F83AE3FF-3B35-45B6-974C-8CE7F546141B}" dt="2022-11-23T21:15:43.989" v="1474" actId="478"/>
          <ac:spMkLst>
            <pc:docMk/>
            <pc:sldMk cId="3884123246" sldId="277"/>
            <ac:spMk id="48" creationId="{8211CE1F-FCD9-6B3E-764C-E3CCC0202320}"/>
          </ac:spMkLst>
        </pc:spChg>
        <pc:spChg chg="mod">
          <ac:chgData name="Sascha Eilers" userId="64a743eb49a202b5" providerId="LiveId" clId="{F83AE3FF-3B35-45B6-974C-8CE7F546141B}" dt="2022-11-23T21:15:46.510" v="1475"/>
          <ac:spMkLst>
            <pc:docMk/>
            <pc:sldMk cId="3884123246" sldId="277"/>
            <ac:spMk id="50" creationId="{B515E5D5-2123-7B62-1BE7-3D554BEFF49B}"/>
          </ac:spMkLst>
        </pc:spChg>
        <pc:spChg chg="mod">
          <ac:chgData name="Sascha Eilers" userId="64a743eb49a202b5" providerId="LiveId" clId="{F83AE3FF-3B35-45B6-974C-8CE7F546141B}" dt="2022-11-23T21:17:09.594" v="1482" actId="14826"/>
          <ac:spMkLst>
            <pc:docMk/>
            <pc:sldMk cId="3884123246" sldId="277"/>
            <ac:spMk id="55" creationId="{562FA031-3F11-EEB6-6012-D8D473E012D7}"/>
          </ac:spMkLst>
        </pc:spChg>
        <pc:grpChg chg="add mod">
          <ac:chgData name="Sascha Eilers" userId="64a743eb49a202b5" providerId="LiveId" clId="{F83AE3FF-3B35-45B6-974C-8CE7F546141B}" dt="2022-11-23T21:18:26.127" v="1489" actId="1076"/>
          <ac:grpSpMkLst>
            <pc:docMk/>
            <pc:sldMk cId="3884123246" sldId="277"/>
            <ac:grpSpMk id="5" creationId="{1641C3E2-0824-AC84-39FC-703CBD001709}"/>
          </ac:grpSpMkLst>
        </pc:grpChg>
        <pc:grpChg chg="mod">
          <ac:chgData name="Sascha Eilers" userId="64a743eb49a202b5" providerId="LiveId" clId="{F83AE3FF-3B35-45B6-974C-8CE7F546141B}" dt="2022-11-23T21:14:33.941" v="1466" actId="164"/>
          <ac:grpSpMkLst>
            <pc:docMk/>
            <pc:sldMk cId="3884123246" sldId="277"/>
            <ac:grpSpMk id="12" creationId="{520B82B8-9DD7-B32B-9A94-8439C0500BC3}"/>
          </ac:grpSpMkLst>
        </pc:grpChg>
        <pc:grpChg chg="mod">
          <ac:chgData name="Sascha Eilers" userId="64a743eb49a202b5" providerId="LiveId" clId="{F83AE3FF-3B35-45B6-974C-8CE7F546141B}" dt="2022-11-23T21:18:13.277" v="1487" actId="1076"/>
          <ac:grpSpMkLst>
            <pc:docMk/>
            <pc:sldMk cId="3884123246" sldId="277"/>
            <ac:grpSpMk id="15" creationId="{991199D1-AB4E-6261-28C7-C4C0E0BA0EEB}"/>
          </ac:grpSpMkLst>
        </pc:grpChg>
        <pc:grpChg chg="add del mod">
          <ac:chgData name="Sascha Eilers" userId="64a743eb49a202b5" providerId="LiveId" clId="{F83AE3FF-3B35-45B6-974C-8CE7F546141B}" dt="2022-11-23T21:15:48.612" v="1476" actId="478"/>
          <ac:grpSpMkLst>
            <pc:docMk/>
            <pc:sldMk cId="3884123246" sldId="277"/>
            <ac:grpSpMk id="49" creationId="{6A0C6B35-C6B6-E11A-E363-5A7515FC01DD}"/>
          </ac:grpSpMkLst>
        </pc:grpChg>
        <pc:grpChg chg="mod">
          <ac:chgData name="Sascha Eilers" userId="64a743eb49a202b5" providerId="LiveId" clId="{F83AE3FF-3B35-45B6-974C-8CE7F546141B}" dt="2022-11-23T21:15:46.510" v="1475"/>
          <ac:grpSpMkLst>
            <pc:docMk/>
            <pc:sldMk cId="3884123246" sldId="277"/>
            <ac:grpSpMk id="51" creationId="{D6B66603-258D-C997-ACEE-A1D70A10A424}"/>
          </ac:grpSpMkLst>
        </pc:grpChg>
        <pc:grpChg chg="add mod">
          <ac:chgData name="Sascha Eilers" userId="64a743eb49a202b5" providerId="LiveId" clId="{F83AE3FF-3B35-45B6-974C-8CE7F546141B}" dt="2022-11-23T21:18:20.664" v="1488" actId="1076"/>
          <ac:grpSpMkLst>
            <pc:docMk/>
            <pc:sldMk cId="3884123246" sldId="277"/>
            <ac:grpSpMk id="54" creationId="{02176AB4-474A-F0F5-08F9-8DD6D5529D40}"/>
          </ac:grpSpMkLst>
        </pc:grpChg>
        <pc:grpChg chg="del mod">
          <ac:chgData name="Sascha Eilers" userId="64a743eb49a202b5" providerId="LiveId" clId="{F83AE3FF-3B35-45B6-974C-8CE7F546141B}" dt="2022-11-23T21:16:23.312" v="1480" actId="478"/>
          <ac:grpSpMkLst>
            <pc:docMk/>
            <pc:sldMk cId="3884123246" sldId="277"/>
            <ac:grpSpMk id="56" creationId="{85FF63FB-DD36-4999-ADDF-B4B8AA2478C2}"/>
          </ac:grpSpMkLst>
        </pc:grpChg>
        <pc:picChg chg="add del mod">
          <ac:chgData name="Sascha Eilers" userId="64a743eb49a202b5" providerId="LiveId" clId="{F83AE3FF-3B35-45B6-974C-8CE7F546141B}" dt="2022-11-23T21:07:01.584" v="1391" actId="478"/>
          <ac:picMkLst>
            <pc:docMk/>
            <pc:sldMk cId="3884123246" sldId="277"/>
            <ac:picMk id="4" creationId="{9B7BAD42-B396-8128-34F4-B62097FFA271}"/>
          </ac:picMkLst>
        </pc:picChg>
        <pc:picChg chg="del">
          <ac:chgData name="Sascha Eilers" userId="64a743eb49a202b5" providerId="LiveId" clId="{F83AE3FF-3B35-45B6-974C-8CE7F546141B}" dt="2022-11-23T21:16:52.911" v="1481" actId="478"/>
          <ac:picMkLst>
            <pc:docMk/>
            <pc:sldMk cId="3884123246" sldId="277"/>
            <ac:picMk id="6" creationId="{043B2422-6293-5BEA-6815-6480879F86A4}"/>
          </ac:picMkLst>
        </pc:picChg>
        <pc:picChg chg="mod">
          <ac:chgData name="Sascha Eilers" userId="64a743eb49a202b5" providerId="LiveId" clId="{F83AE3FF-3B35-45B6-974C-8CE7F546141B}" dt="2022-11-23T21:15:46.510" v="1475"/>
          <ac:picMkLst>
            <pc:docMk/>
            <pc:sldMk cId="3884123246" sldId="277"/>
            <ac:picMk id="52" creationId="{9998DC49-9DE1-4E32-01EC-4927D01265D8}"/>
          </ac:picMkLst>
        </pc:picChg>
        <pc:picChg chg="mod">
          <ac:chgData name="Sascha Eilers" userId="64a743eb49a202b5" providerId="LiveId" clId="{F83AE3FF-3B35-45B6-974C-8CE7F546141B}" dt="2022-11-23T21:15:46.510" v="1475"/>
          <ac:picMkLst>
            <pc:docMk/>
            <pc:sldMk cId="3884123246" sldId="277"/>
            <ac:picMk id="53" creationId="{B95C439E-3815-C164-8C72-3886AAE96A9B}"/>
          </ac:picMkLst>
        </pc:picChg>
        <pc:picChg chg="mod">
          <ac:chgData name="Sascha Eilers" userId="64a743eb49a202b5" providerId="LiveId" clId="{F83AE3FF-3B35-45B6-974C-8CE7F546141B}" dt="2022-11-23T21:17:51.421" v="1485" actId="1076"/>
          <ac:picMkLst>
            <pc:docMk/>
            <pc:sldMk cId="3884123246" sldId="277"/>
            <ac:picMk id="57" creationId="{74E02D2E-89C8-A498-653D-EB0FEDC41EE4}"/>
          </ac:picMkLst>
        </pc:picChg>
        <pc:picChg chg="del mod">
          <ac:chgData name="Sascha Eilers" userId="64a743eb49a202b5" providerId="LiveId" clId="{F83AE3FF-3B35-45B6-974C-8CE7F546141B}" dt="2022-11-23T21:16:23.312" v="1480" actId="478"/>
          <ac:picMkLst>
            <pc:docMk/>
            <pc:sldMk cId="3884123246" sldId="277"/>
            <ac:picMk id="58" creationId="{0967BA90-AC32-875D-1D1D-46561F82B71B}"/>
          </ac:picMkLst>
        </pc:picChg>
      </pc:sldChg>
      <pc:sldChg chg="new del">
        <pc:chgData name="Sascha Eilers" userId="64a743eb49a202b5" providerId="LiveId" clId="{F83AE3FF-3B35-45B6-974C-8CE7F546141B}" dt="2022-11-23T21:19:27.998" v="1493" actId="2696"/>
        <pc:sldMkLst>
          <pc:docMk/>
          <pc:sldMk cId="748153635" sldId="278"/>
        </pc:sldMkLst>
      </pc:sldChg>
      <pc:sldMasterChg chg="setBg modSldLayout">
        <pc:chgData name="Sascha Eilers" userId="64a743eb49a202b5" providerId="LiveId" clId="{F83AE3FF-3B35-45B6-974C-8CE7F546141B}" dt="2022-11-23T18:28:46.470" v="760"/>
        <pc:sldMasterMkLst>
          <pc:docMk/>
          <pc:sldMasterMk cId="1082736000" sldId="2147483648"/>
        </pc:sldMasterMkLst>
        <pc:sldLayoutChg chg="setBg">
          <pc:chgData name="Sascha Eilers" userId="64a743eb49a202b5" providerId="LiveId" clId="{F83AE3FF-3B35-45B6-974C-8CE7F546141B}" dt="2022-11-23T18:28:46.470" v="760"/>
          <pc:sldLayoutMkLst>
            <pc:docMk/>
            <pc:sldMasterMk cId="1082736000" sldId="2147483648"/>
            <pc:sldLayoutMk cId="577600046" sldId="2147483649"/>
          </pc:sldLayoutMkLst>
        </pc:sldLayoutChg>
        <pc:sldLayoutChg chg="setBg">
          <pc:chgData name="Sascha Eilers" userId="64a743eb49a202b5" providerId="LiveId" clId="{F83AE3FF-3B35-45B6-974C-8CE7F546141B}" dt="2022-11-23T18:28:46.470" v="760"/>
          <pc:sldLayoutMkLst>
            <pc:docMk/>
            <pc:sldMasterMk cId="1082736000" sldId="2147483648"/>
            <pc:sldLayoutMk cId="3728188958" sldId="2147483650"/>
          </pc:sldLayoutMkLst>
        </pc:sldLayoutChg>
        <pc:sldLayoutChg chg="setBg">
          <pc:chgData name="Sascha Eilers" userId="64a743eb49a202b5" providerId="LiveId" clId="{F83AE3FF-3B35-45B6-974C-8CE7F546141B}" dt="2022-11-23T18:28:46.470" v="760"/>
          <pc:sldLayoutMkLst>
            <pc:docMk/>
            <pc:sldMasterMk cId="1082736000" sldId="2147483648"/>
            <pc:sldLayoutMk cId="3464714085" sldId="2147483651"/>
          </pc:sldLayoutMkLst>
        </pc:sldLayoutChg>
        <pc:sldLayoutChg chg="setBg">
          <pc:chgData name="Sascha Eilers" userId="64a743eb49a202b5" providerId="LiveId" clId="{F83AE3FF-3B35-45B6-974C-8CE7F546141B}" dt="2022-11-23T18:28:46.470" v="760"/>
          <pc:sldLayoutMkLst>
            <pc:docMk/>
            <pc:sldMasterMk cId="1082736000" sldId="2147483648"/>
            <pc:sldLayoutMk cId="568652585" sldId="2147483652"/>
          </pc:sldLayoutMkLst>
        </pc:sldLayoutChg>
        <pc:sldLayoutChg chg="setBg">
          <pc:chgData name="Sascha Eilers" userId="64a743eb49a202b5" providerId="LiveId" clId="{F83AE3FF-3B35-45B6-974C-8CE7F546141B}" dt="2022-11-23T18:28:46.470" v="760"/>
          <pc:sldLayoutMkLst>
            <pc:docMk/>
            <pc:sldMasterMk cId="1082736000" sldId="2147483648"/>
            <pc:sldLayoutMk cId="2430553437" sldId="2147483653"/>
          </pc:sldLayoutMkLst>
        </pc:sldLayoutChg>
        <pc:sldLayoutChg chg="setBg">
          <pc:chgData name="Sascha Eilers" userId="64a743eb49a202b5" providerId="LiveId" clId="{F83AE3FF-3B35-45B6-974C-8CE7F546141B}" dt="2022-11-23T18:28:46.470" v="760"/>
          <pc:sldLayoutMkLst>
            <pc:docMk/>
            <pc:sldMasterMk cId="1082736000" sldId="2147483648"/>
            <pc:sldLayoutMk cId="157443778" sldId="2147483654"/>
          </pc:sldLayoutMkLst>
        </pc:sldLayoutChg>
        <pc:sldLayoutChg chg="setBg">
          <pc:chgData name="Sascha Eilers" userId="64a743eb49a202b5" providerId="LiveId" clId="{F83AE3FF-3B35-45B6-974C-8CE7F546141B}" dt="2022-11-23T18:28:46.470" v="760"/>
          <pc:sldLayoutMkLst>
            <pc:docMk/>
            <pc:sldMasterMk cId="1082736000" sldId="2147483648"/>
            <pc:sldLayoutMk cId="3676693491" sldId="2147483655"/>
          </pc:sldLayoutMkLst>
        </pc:sldLayoutChg>
        <pc:sldLayoutChg chg="setBg">
          <pc:chgData name="Sascha Eilers" userId="64a743eb49a202b5" providerId="LiveId" clId="{F83AE3FF-3B35-45B6-974C-8CE7F546141B}" dt="2022-11-23T18:28:46.470" v="760"/>
          <pc:sldLayoutMkLst>
            <pc:docMk/>
            <pc:sldMasterMk cId="1082736000" sldId="2147483648"/>
            <pc:sldLayoutMk cId="252800807" sldId="2147483656"/>
          </pc:sldLayoutMkLst>
        </pc:sldLayoutChg>
        <pc:sldLayoutChg chg="setBg">
          <pc:chgData name="Sascha Eilers" userId="64a743eb49a202b5" providerId="LiveId" clId="{F83AE3FF-3B35-45B6-974C-8CE7F546141B}" dt="2022-11-23T18:28:46.470" v="760"/>
          <pc:sldLayoutMkLst>
            <pc:docMk/>
            <pc:sldMasterMk cId="1082736000" sldId="2147483648"/>
            <pc:sldLayoutMk cId="1017225989" sldId="2147483657"/>
          </pc:sldLayoutMkLst>
        </pc:sldLayoutChg>
        <pc:sldLayoutChg chg="setBg">
          <pc:chgData name="Sascha Eilers" userId="64a743eb49a202b5" providerId="LiveId" clId="{F83AE3FF-3B35-45B6-974C-8CE7F546141B}" dt="2022-11-23T18:28:46.470" v="760"/>
          <pc:sldLayoutMkLst>
            <pc:docMk/>
            <pc:sldMasterMk cId="1082736000" sldId="2147483648"/>
            <pc:sldLayoutMk cId="1910452342" sldId="2147483658"/>
          </pc:sldLayoutMkLst>
        </pc:sldLayoutChg>
        <pc:sldLayoutChg chg="setBg">
          <pc:chgData name="Sascha Eilers" userId="64a743eb49a202b5" providerId="LiveId" clId="{F83AE3FF-3B35-45B6-974C-8CE7F546141B}" dt="2022-11-23T18:28:46.470" v="760"/>
          <pc:sldLayoutMkLst>
            <pc:docMk/>
            <pc:sldMasterMk cId="1082736000" sldId="2147483648"/>
            <pc:sldLayoutMk cId="68792987" sldId="2147483659"/>
          </pc:sldLayoutMkLst>
        </pc:sldLayoutChg>
      </pc:sldMasterChg>
    </pc:docChg>
  </pc:docChgLst>
</pc:chgInfo>
</file>

<file path=ppt/comments/modernComment_10A_1B79263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19E75B8-8997-4635-AA35-CB7CED50F64F}" authorId="{E52671F6-EBB5-40D9-8EBA-9D45EAB2470D}" created="2022-11-23T18:34:12.183">
    <pc:sldMkLst xmlns:pc="http://schemas.microsoft.com/office/powerpoint/2013/main/command">
      <pc:docMk/>
      <pc:sldMk cId="460924474" sldId="266"/>
    </pc:sldMkLst>
    <p188:txBody>
      <a:bodyPr/>
      <a:lstStyle/>
      <a:p>
        <a:r>
          <a:rPr lang="de-DE"/>
          <a:t>Probleme am aktuellen System: 
Plastikabfall wird Produzierst
Zeitintensive Pflege
Nicht mehr zeitgemäß</a:t>
        </a:r>
      </a:p>
    </p188:txBody>
  </p188:cm>
</p188:cmLst>
</file>

<file path=ppt/comments/modernComment_10B_9BD9E3F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F9B6331-12B3-46DD-B09E-077736B269A7}" authorId="{E52671F6-EBB5-40D9-8EBA-9D45EAB2470D}" created="2022-11-23T18:35:36.873">
    <pc:sldMkLst xmlns:pc="http://schemas.microsoft.com/office/powerpoint/2013/main/command">
      <pc:docMk/>
      <pc:sldMk cId="2614748146" sldId="267"/>
    </pc:sldMkLst>
    <p188:txBody>
      <a:bodyPr/>
      <a:lstStyle/>
      <a:p>
        <a:r>
          <a:rPr lang="de-DE"/>
          <a:t>Plattformübergreifend
Einfach zu bedienen
Umweltfreundlich
Datenschutzkonform
Datenschutzkonform </a:t>
        </a:r>
      </a:p>
    </p188:txBody>
  </p188:cm>
</p188:cmLst>
</file>

<file path=ppt/comments/modernComment_114_5BEF07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52A5655-1639-4726-A83B-8F1191588F20}" authorId="{E52671F6-EBB5-40D9-8EBA-9D45EAB2470D}" created="2022-11-23T18:34:12.183">
    <pc:sldMkLst xmlns:pc="http://schemas.microsoft.com/office/powerpoint/2013/main/command">
      <pc:docMk/>
      <pc:sldMk cId="460924474" sldId="266"/>
    </pc:sldMkLst>
    <p188:txBody>
      <a:bodyPr/>
      <a:lstStyle/>
      <a:p>
        <a:r>
          <a:rPr lang="de-DE"/>
          <a:t>Probleme am aktuellen System: 
Plastikabfall wird Produzierst
Zeitintensive Pflege
Nicht mehr zeitgemäß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4BB1B-6580-4DF0-839A-8C98EB72DAB9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AC3C0-D19E-4438-8492-C48CD82CEC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72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dirty="0">
                <a:effectLst/>
                <a:latin typeface="Segoe UI" panose="020B0502040204020203" pitchFamily="34" charset="0"/>
              </a:rPr>
              <a:t>Probleme am aktuellen System: </a:t>
            </a:r>
            <a:br>
              <a:rPr lang="de-DE" sz="1800" dirty="0">
                <a:effectLst/>
                <a:latin typeface="Segoe UI" panose="020B0502040204020203" pitchFamily="34" charset="0"/>
              </a:rPr>
            </a:br>
            <a:r>
              <a:rPr lang="de-DE" sz="1800" dirty="0">
                <a:effectLst/>
                <a:latin typeface="Segoe UI" panose="020B0502040204020203" pitchFamily="34" charset="0"/>
              </a:rPr>
              <a:t>Plastikabfall wird Produzierst</a:t>
            </a:r>
            <a:br>
              <a:rPr lang="de-DE" sz="1800" dirty="0">
                <a:effectLst/>
                <a:latin typeface="Segoe UI" panose="020B0502040204020203" pitchFamily="34" charset="0"/>
              </a:rPr>
            </a:br>
            <a:r>
              <a:rPr lang="de-DE" sz="1800" dirty="0">
                <a:effectLst/>
                <a:latin typeface="Segoe UI" panose="020B0502040204020203" pitchFamily="34" charset="0"/>
              </a:rPr>
              <a:t>Zeitintensive Pflege</a:t>
            </a:r>
            <a:br>
              <a:rPr lang="de-DE" sz="1800" dirty="0">
                <a:effectLst/>
                <a:latin typeface="Segoe UI" panose="020B0502040204020203" pitchFamily="34" charset="0"/>
              </a:rPr>
            </a:br>
            <a:r>
              <a:rPr lang="de-DE" sz="1800" dirty="0">
                <a:effectLst/>
                <a:latin typeface="Segoe UI" panose="020B0502040204020203" pitchFamily="34" charset="0"/>
              </a:rPr>
              <a:t>Nicht mehr zeitgemäß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AC3C0-D19E-4438-8492-C48CD82CECE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67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>
                <a:effectLst/>
                <a:latin typeface="Segoe UI" panose="020B0502040204020203" pitchFamily="34" charset="0"/>
              </a:rPr>
              <a:t>Probleme am aktuellen System: </a:t>
            </a:r>
            <a:br>
              <a:rPr lang="de-DE" sz="1800">
                <a:effectLst/>
                <a:latin typeface="Segoe UI" panose="020B0502040204020203" pitchFamily="34" charset="0"/>
              </a:rPr>
            </a:br>
            <a:r>
              <a:rPr lang="de-DE" sz="1800">
                <a:effectLst/>
                <a:latin typeface="Segoe UI" panose="020B0502040204020203" pitchFamily="34" charset="0"/>
              </a:rPr>
              <a:t>Plastikabfall wird Produzierst</a:t>
            </a:r>
            <a:br>
              <a:rPr lang="de-DE" sz="1800">
                <a:effectLst/>
                <a:latin typeface="Segoe UI" panose="020B0502040204020203" pitchFamily="34" charset="0"/>
              </a:rPr>
            </a:br>
            <a:r>
              <a:rPr lang="de-DE" sz="1800">
                <a:effectLst/>
                <a:latin typeface="Segoe UI" panose="020B0502040204020203" pitchFamily="34" charset="0"/>
              </a:rPr>
              <a:t>Zeitintensive Pflege</a:t>
            </a:r>
            <a:br>
              <a:rPr lang="de-DE" sz="1800">
                <a:effectLst/>
                <a:latin typeface="Segoe UI" panose="020B0502040204020203" pitchFamily="34" charset="0"/>
              </a:rPr>
            </a:br>
            <a:r>
              <a:rPr lang="de-DE" sz="1800">
                <a:effectLst/>
                <a:latin typeface="Segoe UI" panose="020B0502040204020203" pitchFamily="34" charset="0"/>
              </a:rPr>
              <a:t>Nicht mehr zeitgemäß</a:t>
            </a:r>
            <a:endParaRPr lang="de-DE" sz="1800">
              <a:effectLst/>
              <a:latin typeface="Arial" panose="020B0604020202020204" pitchFamily="34" charset="0"/>
            </a:endParaRP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AC3C0-D19E-4438-8492-C48CD82CECE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16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DFC8E-44FC-BC4E-507D-808D065A1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95C40D-D4A8-4E31-4C4B-DD788D710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F29B6C-5B43-8D24-03B0-31F2409C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3439-DCDB-41E5-9E8C-E3CD69C8A730}" type="datetime1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DBA1C9-F5DA-FB58-C0AD-44A906FB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Digitaler Schülerausweis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DF419C-06A9-6E04-7F23-E1E8FEE7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AC0-BD88-4FC2-80C5-0D58D403B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60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774E7-8E14-3B67-F710-2F418C7C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7F5EFC-C950-DF9B-C163-11A7D787F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416508-8202-EE22-EA44-A6C992F4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AE96-1AE1-4E8E-A352-E81A6824C0AB}" type="datetime1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F4D30-0FD6-D1B2-5782-356748B6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Digitaler Schülerausweis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B85DF-3F87-DCB2-87D5-2785DDD3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AC0-BD88-4FC2-80C5-0D58D403B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45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E67E11-C720-7BE2-3F0C-C37B83879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77D615-A9A9-836E-AC18-AA984B944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F8DBC-3F77-59D0-868C-FB6DCA0F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E925-6B87-4BD4-B8AE-12957FD7A595}" type="datetime1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848663-C072-B725-8A80-1D6E0D58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Digitaler Schülerausweis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BFF29-4803-DA8E-E0B4-F68DBB93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AC0-BD88-4FC2-80C5-0D58D403B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9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1FD29-CC11-4017-4DA3-AC4E685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7859BB-0A4F-AE32-B89C-B5B338E9F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BEF7B-3711-D039-7DA3-7075C8EC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E748-FB0A-4733-B5FC-756A49EAD341}" type="datetime1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B297F4-3614-38D2-AA30-135A591F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Digitaler Schülerausweis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551531-62EF-D634-AAFF-1D49C173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AC0-BD88-4FC2-80C5-0D58D403B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18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9E26D-854A-F64B-79DD-CA6AE8CD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66FEE4-5F0E-2392-D729-25CB1C841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AE3248-06E0-9338-B8ED-CFC81692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E651-F589-4376-A61E-D1A4F2EC1E85}" type="datetime1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DBDCCC-8316-73F2-2F2F-62FB8785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Digitaler Schülerausweis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116A0-DD09-0700-48ED-63386D0B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AC0-BD88-4FC2-80C5-0D58D403B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71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AA65A-1E35-B5A3-5B1A-0AAC5559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B886C-6DCD-D743-FD74-CA64687CE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8039D-C851-C8B6-F015-27A0EABAB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DAEFBF-499A-53C9-CB76-33C373D8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839D-6DBD-412B-BEC3-DC2442693091}" type="datetime1">
              <a:rPr lang="de-DE" smtClean="0"/>
              <a:t>23.11.2022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800227-6AB3-782A-84E9-34B99893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Digitaler Schülerausweis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92F14A-FEE5-3CEC-A502-B32BC36B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AC0-BD88-4FC2-80C5-0D58D403B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65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90D89-5814-851D-2452-424DFF89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17CC54-EE13-F96D-9796-7141600EF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B7DB6-6D93-94AE-5084-60770AD9F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86669B-5C8F-8C86-85F4-5300F370E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F85916-7CC7-0E39-9A73-CBD2B3527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434983-DC7F-93AB-10D5-47D40AFE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B515-A30E-4E64-B927-354F4768B9B7}" type="datetime1">
              <a:rPr lang="de-DE" smtClean="0"/>
              <a:t>23.11.2022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AD77AC-8FC2-9633-5F9B-1CB60BEA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Digitaler Schülerausweis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C50C61-C1F0-D0D4-73EC-F68B94BE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AC0-BD88-4FC2-80C5-0D58D403B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55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F8583-B325-FC4D-FDC2-72BF02D7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713785-8D84-FD89-8E1A-A0D0E88E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7FF-FA82-4133-AB52-2C837930B513}" type="datetime1">
              <a:rPr lang="de-DE" smtClean="0"/>
              <a:t>23.11.2022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760532-27B4-B621-96F4-41243D76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Digitaler Schülerausweis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9384EC-BEE3-5AD0-899C-5EC22746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AC0-BD88-4FC2-80C5-0D58D403B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4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DEEB76-6390-9090-F243-3710CF90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1E49-BF5E-4674-ADB4-B1EB125AFCB0}" type="datetime1">
              <a:rPr lang="de-DE" smtClean="0"/>
              <a:t>23.11.2022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2B89CD-01F0-2349-FE53-DD64BD7C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Digitaler Schülerausweis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32B303-8CC9-FEA1-11BA-8293E5CF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AC0-BD88-4FC2-80C5-0D58D403B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69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F0D3F-73C8-4B09-8569-991F7552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E81CD7-C634-3CCB-2577-0967DC894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7ECDB8-4BD4-E889-16FB-D229863E3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8E5D2D-4B25-5AEF-08AD-7DF34176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0561-08AE-48D2-9DF6-79A854ABF54F}" type="datetime1">
              <a:rPr lang="de-DE" smtClean="0"/>
              <a:t>23.11.2022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56C38D-BBFC-3422-4BF4-0D998868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Digitaler Schülerausweis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295C79-AAC9-3BB9-77EC-7E03B679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AC0-BD88-4FC2-80C5-0D58D403B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0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CDB03-C105-5431-2247-86845247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C0297A-1394-DB0E-25EC-53DC1E76B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04F86D-F941-43A3-6B74-1CBADF10A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62A21A-414B-E14C-5E90-80BD210E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71A-4135-485E-8B2B-9E3371A0F7CF}" type="datetime1">
              <a:rPr lang="de-DE" smtClean="0"/>
              <a:t>23.11.2022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0AF3A7-52C9-1138-8E8A-A42D2067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Digitaler Schülerausweis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51AAF-B5BC-078E-CE6E-68B6E741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AC0-BD88-4FC2-80C5-0D58D403B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2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DB70C7-9AEA-49E2-FCE3-28DB4EAC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61FCB0-9FEF-B4F3-6798-CB21C463A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E292C9-D7CD-1E56-9FBD-FDD71EAB2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65052-AE86-458D-8D3B-A431EC5D1120}" type="datetime1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751A1B-F87F-CA54-4EEE-837E9976C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Digitaler Schülerausweis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4F3C8-F69D-8803-9716-E8E6DFFC2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5AC0-BD88-4FC2-80C5-0D58D403B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73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18/10/relationships/comments" Target="../comments/modernComment_10A_1B79263A.xml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6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microsoft.com/office/2018/10/relationships/comments" Target="../comments/modernComment_10B_9BD9E3F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18/10/relationships/comments" Target="../comments/modernComment_114_5BEF07EC.xml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9FD56F6-BAA2-7D84-840E-FD23205C8D49}"/>
              </a:ext>
            </a:extLst>
          </p:cNvPr>
          <p:cNvGrpSpPr/>
          <p:nvPr/>
        </p:nvGrpSpPr>
        <p:grpSpPr>
          <a:xfrm>
            <a:off x="170019" y="179559"/>
            <a:ext cx="3151415" cy="2759529"/>
            <a:chOff x="170019" y="179559"/>
            <a:chExt cx="3151415" cy="2759529"/>
          </a:xfrm>
        </p:grpSpPr>
        <p:sp>
          <p:nvSpPr>
            <p:cNvPr id="5" name="Sechseck 4">
              <a:extLst>
                <a:ext uri="{FF2B5EF4-FFF2-40B4-BE49-F238E27FC236}">
                  <a16:creationId xmlns:a16="http://schemas.microsoft.com/office/drawing/2014/main" id="{F4EAD9EC-7CB5-89F2-90EC-1249D67C75BA}"/>
                </a:ext>
              </a:extLst>
            </p:cNvPr>
            <p:cNvSpPr/>
            <p:nvPr/>
          </p:nvSpPr>
          <p:spPr>
            <a:xfrm>
              <a:off x="170019" y="179559"/>
              <a:ext cx="3151415" cy="2759529"/>
            </a:xfrm>
            <a:prstGeom prst="hexagon">
              <a:avLst/>
            </a:prstGeom>
            <a:solidFill>
              <a:srgbClr val="7F7F7F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1" name="Folienzoom 10">
                  <a:extLst>
                    <a:ext uri="{FF2B5EF4-FFF2-40B4-BE49-F238E27FC236}">
                      <a16:creationId xmlns:a16="http://schemas.microsoft.com/office/drawing/2014/main" id="{AAC2CC58-B3D9-9ABF-2101-F7C3E7BC4A5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51962613"/>
                    </p:ext>
                  </p:extLst>
                </p:nvPr>
              </p:nvGraphicFramePr>
              <p:xfrm>
                <a:off x="487248" y="300845"/>
                <a:ext cx="2520000" cy="2520000"/>
              </p:xfrm>
              <a:graphic>
                <a:graphicData uri="http://schemas.microsoft.com/office/powerpoint/2016/slidezoom">
                  <pslz:sldZm>
                    <pslz:sldZmObj sldId="266" cId="460924474">
                      <pslz:zmPr id="{8439D41E-F11F-42D4-933E-3B82F97B1B08}" returnToParent="0" imageType="cover" transitionDur="1000">
                        <p166:blipFill xmlns:p166="http://schemas.microsoft.com/office/powerpoint/2016/6/main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3"/>
                              </a:ext>
                            </a:extLst>
                          </a:blip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520000" cy="25200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1" name="Folienzoom 10">
                  <a:extLst>
                    <a:ext uri="{FF2B5EF4-FFF2-40B4-BE49-F238E27FC236}">
                      <a16:creationId xmlns:a16="http://schemas.microsoft.com/office/drawing/2014/main" id="{AAC2CC58-B3D9-9ABF-2101-F7C3E7BC4A5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248" y="300845"/>
                  <a:ext cx="2520000" cy="25200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DA7A5F2-578D-854C-4B51-5F1DCAC7F65E}"/>
              </a:ext>
            </a:extLst>
          </p:cNvPr>
          <p:cNvGrpSpPr/>
          <p:nvPr/>
        </p:nvGrpSpPr>
        <p:grpSpPr>
          <a:xfrm>
            <a:off x="2718147" y="1559323"/>
            <a:ext cx="3151415" cy="2759529"/>
            <a:chOff x="2718147" y="1559323"/>
            <a:chExt cx="3151415" cy="2759529"/>
          </a:xfrm>
        </p:grpSpPr>
        <p:sp>
          <p:nvSpPr>
            <p:cNvPr id="6" name="Sechseck 5">
              <a:extLst>
                <a:ext uri="{FF2B5EF4-FFF2-40B4-BE49-F238E27FC236}">
                  <a16:creationId xmlns:a16="http://schemas.microsoft.com/office/drawing/2014/main" id="{38C1E011-FA1E-015B-666E-A29B760F19EE}"/>
                </a:ext>
              </a:extLst>
            </p:cNvPr>
            <p:cNvSpPr/>
            <p:nvPr/>
          </p:nvSpPr>
          <p:spPr>
            <a:xfrm>
              <a:off x="2718147" y="1559323"/>
              <a:ext cx="3151415" cy="2759529"/>
            </a:xfrm>
            <a:prstGeom prst="hexagon">
              <a:avLst/>
            </a:prstGeom>
            <a:solidFill>
              <a:schemeClr val="tx1">
                <a:lumMod val="50000"/>
                <a:lumOff val="50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9" name="Folienzoom 8">
                  <a:extLst>
                    <a:ext uri="{FF2B5EF4-FFF2-40B4-BE49-F238E27FC236}">
                      <a16:creationId xmlns:a16="http://schemas.microsoft.com/office/drawing/2014/main" id="{BA1BAD82-2AB5-0E09-0893-9CE58C4E9C3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80070978"/>
                    </p:ext>
                  </p:extLst>
                </p:nvPr>
              </p:nvGraphicFramePr>
              <p:xfrm>
                <a:off x="3032333" y="1659103"/>
                <a:ext cx="2520000" cy="2520000"/>
              </p:xfrm>
              <a:graphic>
                <a:graphicData uri="http://schemas.microsoft.com/office/powerpoint/2016/slidezoom">
                  <pslz:sldZm>
                    <pslz:sldZmObj sldId="261" cId="467516167">
                      <pslz:zmPr id="{7896BB96-C299-4376-BDAD-22BDABC4E495}" returnToParent="0" imageType="cover" transitionDur="1000">
                        <p166:blipFill xmlns:p166="http://schemas.microsoft.com/office/powerpoint/2016/6/main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520000" cy="25200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Folienzoom 8">
                  <a:extLst>
                    <a:ext uri="{FF2B5EF4-FFF2-40B4-BE49-F238E27FC236}">
                      <a16:creationId xmlns:a16="http://schemas.microsoft.com/office/drawing/2014/main" id="{BA1BAD82-2AB5-0E09-0893-9CE58C4E9C3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2333" y="1659103"/>
                  <a:ext cx="2520000" cy="25200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</p:grpSp>
      <p:sp>
        <p:nvSpPr>
          <p:cNvPr id="13" name="Sechseck 12">
            <a:extLst>
              <a:ext uri="{FF2B5EF4-FFF2-40B4-BE49-F238E27FC236}">
                <a16:creationId xmlns:a16="http://schemas.microsoft.com/office/drawing/2014/main" id="{55691FE0-43F0-4C4C-552E-B6562E9DA397}"/>
              </a:ext>
            </a:extLst>
          </p:cNvPr>
          <p:cNvSpPr/>
          <p:nvPr/>
        </p:nvSpPr>
        <p:spPr>
          <a:xfrm>
            <a:off x="5250319" y="2939087"/>
            <a:ext cx="3151415" cy="2759529"/>
          </a:xfrm>
          <a:prstGeom prst="hexagon">
            <a:avLst/>
          </a:prstGeom>
          <a:solidFill>
            <a:srgbClr val="7F7F7F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B1C635C-C985-AFA0-AEEC-F4E9F903FDCB}"/>
              </a:ext>
            </a:extLst>
          </p:cNvPr>
          <p:cNvGrpSpPr/>
          <p:nvPr/>
        </p:nvGrpSpPr>
        <p:grpSpPr>
          <a:xfrm>
            <a:off x="7782491" y="1539339"/>
            <a:ext cx="3151415" cy="2759529"/>
            <a:chOff x="7782491" y="1539339"/>
            <a:chExt cx="3151415" cy="2759529"/>
          </a:xfrm>
        </p:grpSpPr>
        <p:sp>
          <p:nvSpPr>
            <p:cNvPr id="14" name="Sechseck 13">
              <a:extLst>
                <a:ext uri="{FF2B5EF4-FFF2-40B4-BE49-F238E27FC236}">
                  <a16:creationId xmlns:a16="http://schemas.microsoft.com/office/drawing/2014/main" id="{275FA7D2-0437-674D-4580-A395EEB20F0D}"/>
                </a:ext>
              </a:extLst>
            </p:cNvPr>
            <p:cNvSpPr/>
            <p:nvPr/>
          </p:nvSpPr>
          <p:spPr>
            <a:xfrm>
              <a:off x="7782491" y="1539339"/>
              <a:ext cx="3151415" cy="2759529"/>
            </a:xfrm>
            <a:prstGeom prst="hexagon">
              <a:avLst/>
            </a:prstGeom>
            <a:solidFill>
              <a:srgbClr val="7F7F7F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7" name="Folienzoom 6">
                  <a:extLst>
                    <a:ext uri="{FF2B5EF4-FFF2-40B4-BE49-F238E27FC236}">
                      <a16:creationId xmlns:a16="http://schemas.microsoft.com/office/drawing/2014/main" id="{302DC6CB-C727-BE0A-22F1-80DB77C16C8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48144860"/>
                    </p:ext>
                  </p:extLst>
                </p:nvPr>
              </p:nvGraphicFramePr>
              <p:xfrm>
                <a:off x="8098198" y="1679087"/>
                <a:ext cx="2520000" cy="2520000"/>
              </p:xfrm>
              <a:graphic>
                <a:graphicData uri="http://schemas.microsoft.com/office/powerpoint/2016/slidezoom">
                  <pslz:sldZm>
                    <pslz:sldZmObj sldId="267" cId="2614748146">
                      <pslz:zmPr id="{4DEAF883-AB58-4821-A79A-0826D96C7B4C}" returnToParent="0" imageType="cover" transitionDur="1000">
                        <p166:blipFill xmlns:p166="http://schemas.microsoft.com/office/powerpoint/2016/6/main"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7"/>
                              </a:ext>
                            </a:extLst>
                          </a:blip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520000" cy="25200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7" name="Folienzoom 6">
                  <a:extLst>
                    <a:ext uri="{FF2B5EF4-FFF2-40B4-BE49-F238E27FC236}">
                      <a16:creationId xmlns:a16="http://schemas.microsoft.com/office/drawing/2014/main" id="{302DC6CB-C727-BE0A-22F1-80DB77C16C8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98198" y="1679087"/>
                  <a:ext cx="2520000" cy="25200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E9DF2894-9406-6DB0-DF34-E67A66E06235}"/>
              </a:ext>
            </a:extLst>
          </p:cNvPr>
          <p:cNvSpPr txBox="1"/>
          <p:nvPr/>
        </p:nvSpPr>
        <p:spPr>
          <a:xfrm>
            <a:off x="5647467" y="1535010"/>
            <a:ext cx="235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/>
              <a:t>Digitaler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381D49C-074C-9995-B809-E985E49A813D}"/>
              </a:ext>
            </a:extLst>
          </p:cNvPr>
          <p:cNvSpPr txBox="1"/>
          <p:nvPr/>
        </p:nvSpPr>
        <p:spPr>
          <a:xfrm>
            <a:off x="3685407" y="5655437"/>
            <a:ext cx="4097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/>
              <a:t>Schülerausweis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Folienzoom 21">
                <a:extLst>
                  <a:ext uri="{FF2B5EF4-FFF2-40B4-BE49-F238E27FC236}">
                    <a16:creationId xmlns:a16="http://schemas.microsoft.com/office/drawing/2014/main" id="{C1C72441-B8B9-C716-EBED-A773792F94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6029314"/>
                  </p:ext>
                </p:extLst>
              </p:nvPr>
            </p:nvGraphicFramePr>
            <p:xfrm>
              <a:off x="5564505" y="3037346"/>
              <a:ext cx="2520000" cy="2520000"/>
            </p:xfrm>
            <a:graphic>
              <a:graphicData uri="http://schemas.microsoft.com/office/powerpoint/2016/slidezoom">
                <pslz:sldZm>
                  <pslz:sldZmObj sldId="271" cId="2985648415">
                    <pslz:zmPr id="{37F6B03C-B1E1-4F98-9C78-142EEC7F3924}" returnToParent="0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20000" cy="25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Folienzoom 21">
                <a:extLst>
                  <a:ext uri="{FF2B5EF4-FFF2-40B4-BE49-F238E27FC236}">
                    <a16:creationId xmlns:a16="http://schemas.microsoft.com/office/drawing/2014/main" id="{C1C72441-B8B9-C716-EBED-A773792F94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64505" y="3037346"/>
                <a:ext cx="2520000" cy="25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2CFD1462-50F3-2E6B-B3BD-F50B70732CFC}"/>
              </a:ext>
            </a:extLst>
          </p:cNvPr>
          <p:cNvGrpSpPr/>
          <p:nvPr/>
        </p:nvGrpSpPr>
        <p:grpSpPr>
          <a:xfrm>
            <a:off x="8004587" y="4397127"/>
            <a:ext cx="2055621" cy="1800000"/>
            <a:chOff x="8004587" y="4397127"/>
            <a:chExt cx="2055621" cy="1800000"/>
          </a:xfrm>
        </p:grpSpPr>
        <p:sp>
          <p:nvSpPr>
            <p:cNvPr id="27" name="Sechseck 26">
              <a:extLst>
                <a:ext uri="{FF2B5EF4-FFF2-40B4-BE49-F238E27FC236}">
                  <a16:creationId xmlns:a16="http://schemas.microsoft.com/office/drawing/2014/main" id="{ED7CC4F0-164D-3460-CFEC-92B4E3D3707E}"/>
                </a:ext>
              </a:extLst>
            </p:cNvPr>
            <p:cNvSpPr/>
            <p:nvPr/>
          </p:nvSpPr>
          <p:spPr>
            <a:xfrm>
              <a:off x="8004587" y="4397127"/>
              <a:ext cx="2055621" cy="1800000"/>
            </a:xfrm>
            <a:prstGeom prst="hexagon">
              <a:avLst/>
            </a:prstGeom>
            <a:solidFill>
              <a:schemeClr val="tx1">
                <a:lumMod val="50000"/>
                <a:lumOff val="50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0" name="Folienzoom 29">
                  <a:extLst>
                    <a:ext uri="{FF2B5EF4-FFF2-40B4-BE49-F238E27FC236}">
                      <a16:creationId xmlns:a16="http://schemas.microsoft.com/office/drawing/2014/main" id="{6817B76F-D4A7-459F-230C-5F7DC98FBED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16657349"/>
                    </p:ext>
                  </p:extLst>
                </p:nvPr>
              </p:nvGraphicFramePr>
              <p:xfrm>
                <a:off x="8279939" y="4544669"/>
                <a:ext cx="1504916" cy="1504916"/>
              </p:xfrm>
              <a:graphic>
                <a:graphicData uri="http://schemas.microsoft.com/office/powerpoint/2016/slidezoom">
                  <pslz:sldZm>
                    <pslz:sldZmObj sldId="275" cId="2825204790">
                      <pslz:zmPr id="{9FE2C2B2-62D7-4E32-A825-31DCD602BC9A}" imageType="cover" transitionDur="1000">
                        <p166:blipFill xmlns:p166="http://schemas.microsoft.com/office/powerpoint/2016/6/main"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11"/>
                              </a:ext>
                            </a:extLst>
                          </a:blip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504916" cy="1504916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0" name="Folienzoom 29">
                  <a:extLst>
                    <a:ext uri="{FF2B5EF4-FFF2-40B4-BE49-F238E27FC236}">
                      <a16:creationId xmlns:a16="http://schemas.microsoft.com/office/drawing/2014/main" id="{6817B76F-D4A7-459F-230C-5F7DC98FBED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79939" y="4544669"/>
                  <a:ext cx="1504916" cy="1504916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95173C5-9EE6-171C-6600-2BB7A96176E0}"/>
              </a:ext>
            </a:extLst>
          </p:cNvPr>
          <p:cNvGrpSpPr/>
          <p:nvPr/>
        </p:nvGrpSpPr>
        <p:grpSpPr>
          <a:xfrm>
            <a:off x="188427" y="3007039"/>
            <a:ext cx="3151415" cy="2759529"/>
            <a:chOff x="188427" y="3007039"/>
            <a:chExt cx="3151415" cy="2759529"/>
          </a:xfrm>
        </p:grpSpPr>
        <p:sp>
          <p:nvSpPr>
            <p:cNvPr id="34" name="Sechseck 33">
              <a:extLst>
                <a:ext uri="{FF2B5EF4-FFF2-40B4-BE49-F238E27FC236}">
                  <a16:creationId xmlns:a16="http://schemas.microsoft.com/office/drawing/2014/main" id="{FC796153-41D9-26CE-1D33-74C6E2248CAE}"/>
                </a:ext>
              </a:extLst>
            </p:cNvPr>
            <p:cNvSpPr/>
            <p:nvPr/>
          </p:nvSpPr>
          <p:spPr>
            <a:xfrm>
              <a:off x="188427" y="3007039"/>
              <a:ext cx="3151415" cy="2759529"/>
            </a:xfrm>
            <a:prstGeom prst="hexagon">
              <a:avLst/>
            </a:prstGeom>
            <a:solidFill>
              <a:schemeClr val="tx1">
                <a:lumMod val="50000"/>
                <a:lumOff val="50000"/>
                <a:alpha val="50196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40" name="Abschnittszoom 39">
                  <a:extLst>
                    <a:ext uri="{FF2B5EF4-FFF2-40B4-BE49-F238E27FC236}">
                      <a16:creationId xmlns:a16="http://schemas.microsoft.com/office/drawing/2014/main" id="{7AD2FB22-7C9A-3CD8-4562-166C54D1187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86574147"/>
                    </p:ext>
                  </p:extLst>
                </p:nvPr>
              </p:nvGraphicFramePr>
              <p:xfrm>
                <a:off x="505877" y="3126803"/>
                <a:ext cx="2520000" cy="2520000"/>
              </p:xfrm>
              <a:graphic>
                <a:graphicData uri="http://schemas.microsoft.com/office/powerpoint/2016/sectionzoom">
                  <psez:sectionZm>
                    <psez:sectionZmObj sectionId="{C54D673F-E440-4C44-AD0A-296A739CEF98}">
                      <psez:zmPr id="{F2E7C516-623B-41FF-89E0-954BF56A27ED}" returnToParent="0" imageType="cover" transitionDur="1000">
                        <p166:blipFill xmlns:p166="http://schemas.microsoft.com/office/powerpoint/2016/6/main"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13"/>
                              </a:ext>
                            </a:extLst>
                          </a:blip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520000" cy="25200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40" name="Abschnittszoom 39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7AD2FB22-7C9A-3CD8-4562-166C54D1187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877" y="3126803"/>
                  <a:ext cx="2520000" cy="25200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33B8347C-70A0-8174-4F4F-BBF1A0C3677D}"/>
              </a:ext>
            </a:extLst>
          </p:cNvPr>
          <p:cNvSpPr txBox="1"/>
          <p:nvPr/>
        </p:nvSpPr>
        <p:spPr>
          <a:xfrm>
            <a:off x="11626897" y="6550223"/>
            <a:ext cx="56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224165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A4A6C49-B7CD-E1D9-E2AD-5E9764EB0045}"/>
              </a:ext>
            </a:extLst>
          </p:cNvPr>
          <p:cNvGrpSpPr/>
          <p:nvPr/>
        </p:nvGrpSpPr>
        <p:grpSpPr>
          <a:xfrm>
            <a:off x="2227897" y="2000250"/>
            <a:ext cx="6791325" cy="3086100"/>
            <a:chOff x="2700335" y="1885949"/>
            <a:chExt cx="6791325" cy="3086100"/>
          </a:xfrm>
        </p:grpSpPr>
        <p:sp>
          <p:nvSpPr>
            <p:cNvPr id="28" name="Rechteck: diagonal liegende Ecken abgeschnitten 27">
              <a:extLst>
                <a:ext uri="{FF2B5EF4-FFF2-40B4-BE49-F238E27FC236}">
                  <a16:creationId xmlns:a16="http://schemas.microsoft.com/office/drawing/2014/main" id="{BCDE7486-B189-AAB0-10A8-670036C8B2B3}"/>
                </a:ext>
              </a:extLst>
            </p:cNvPr>
            <p:cNvSpPr/>
            <p:nvPr/>
          </p:nvSpPr>
          <p:spPr>
            <a:xfrm>
              <a:off x="2700335" y="1885949"/>
              <a:ext cx="6791325" cy="3086100"/>
            </a:xfrm>
            <a:prstGeom prst="snip2DiagRect">
              <a:avLst/>
            </a:prstGeom>
            <a:solidFill>
              <a:srgbClr val="7030A0">
                <a:alpha val="50196"/>
              </a:srgb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033AEEA-26CD-7A7C-1E1B-5BCC2FF6E8D7}"/>
                </a:ext>
              </a:extLst>
            </p:cNvPr>
            <p:cNvSpPr txBox="1"/>
            <p:nvPr/>
          </p:nvSpPr>
          <p:spPr>
            <a:xfrm>
              <a:off x="3905948" y="2644170"/>
              <a:ext cx="43801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800" b="1"/>
                <a:t>Live </a:t>
              </a:r>
            </a:p>
            <a:p>
              <a:pPr algn="ctr"/>
              <a:r>
                <a:rPr lang="de-DE" sz="4800" b="1"/>
                <a:t>Demonstration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5CACD9C-B846-9FCD-8B57-CA0BBC450E09}"/>
              </a:ext>
            </a:extLst>
          </p:cNvPr>
          <p:cNvGrpSpPr/>
          <p:nvPr/>
        </p:nvGrpSpPr>
        <p:grpSpPr>
          <a:xfrm>
            <a:off x="8464430" y="410259"/>
            <a:ext cx="2564092" cy="2110740"/>
            <a:chOff x="255308" y="4428172"/>
            <a:chExt cx="2564092" cy="2110740"/>
          </a:xfrm>
        </p:grpSpPr>
        <p:sp>
          <p:nvSpPr>
            <p:cNvPr id="30" name="Rechteck: diagonal liegende Ecken abgeschnitten 29">
              <a:extLst>
                <a:ext uri="{FF2B5EF4-FFF2-40B4-BE49-F238E27FC236}">
                  <a16:creationId xmlns:a16="http://schemas.microsoft.com/office/drawing/2014/main" id="{1287F00B-9DE5-BE3E-FB79-3D97B6692C33}"/>
                </a:ext>
              </a:extLst>
            </p:cNvPr>
            <p:cNvSpPr/>
            <p:nvPr/>
          </p:nvSpPr>
          <p:spPr>
            <a:xfrm>
              <a:off x="255308" y="4428172"/>
              <a:ext cx="2564092" cy="2110740"/>
            </a:xfrm>
            <a:prstGeom prst="snip2DiagRect">
              <a:avLst/>
            </a:prstGeom>
            <a:solidFill>
              <a:srgbClr val="7030A0">
                <a:alpha val="50196"/>
              </a:srgb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3" name="Grafik 3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CFBFED98-3AB9-FB17-6234-271E26BC3C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1" t="3933" r="1805" b="3559"/>
            <a:stretch/>
          </p:blipFill>
          <p:spPr>
            <a:xfrm>
              <a:off x="580999" y="4663335"/>
              <a:ext cx="1912710" cy="1640414"/>
            </a:xfrm>
            <a:prstGeom prst="rect">
              <a:avLst/>
            </a:prstGeom>
          </p:spPr>
        </p:pic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0A8C7DCB-C9A7-1E09-AC69-B35EACE5E383}"/>
              </a:ext>
            </a:extLst>
          </p:cNvPr>
          <p:cNvSpPr txBox="1"/>
          <p:nvPr/>
        </p:nvSpPr>
        <p:spPr>
          <a:xfrm>
            <a:off x="11573501" y="6550223"/>
            <a:ext cx="61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282520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2EC0DAB-BD21-4E74-5158-4B23F1886034}"/>
              </a:ext>
            </a:extLst>
          </p:cNvPr>
          <p:cNvGrpSpPr/>
          <p:nvPr/>
        </p:nvGrpSpPr>
        <p:grpSpPr>
          <a:xfrm>
            <a:off x="4168602" y="1629000"/>
            <a:ext cx="3854796" cy="3600000"/>
            <a:chOff x="1227418" y="3464380"/>
            <a:chExt cx="3854796" cy="3600000"/>
          </a:xfrm>
        </p:grpSpPr>
        <p:sp>
          <p:nvSpPr>
            <p:cNvPr id="17" name="Sechseck 16">
              <a:extLst>
                <a:ext uri="{FF2B5EF4-FFF2-40B4-BE49-F238E27FC236}">
                  <a16:creationId xmlns:a16="http://schemas.microsoft.com/office/drawing/2014/main" id="{B1D8DD19-8903-0EF1-ED05-53702D137C1C}"/>
                </a:ext>
              </a:extLst>
            </p:cNvPr>
            <p:cNvSpPr/>
            <p:nvPr/>
          </p:nvSpPr>
          <p:spPr>
            <a:xfrm>
              <a:off x="1227418" y="3576659"/>
              <a:ext cx="3854796" cy="3375443"/>
            </a:xfrm>
            <a:prstGeom prst="hexagon">
              <a:avLst/>
            </a:prstGeom>
            <a:solidFill>
              <a:srgbClr val="C00000">
                <a:alpha val="50196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fik 2" descr="Fragezeichen mit einfarbiger Füllung">
              <a:extLst>
                <a:ext uri="{FF2B5EF4-FFF2-40B4-BE49-F238E27FC236}">
                  <a16:creationId xmlns:a16="http://schemas.microsoft.com/office/drawing/2014/main" id="{61F7EF37-6665-F2EE-6AA7-4656EC886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354816" y="3464380"/>
              <a:ext cx="3600000" cy="3600000"/>
            </a:xfrm>
            <a:prstGeom prst="rect">
              <a:avLst/>
            </a:prstGeom>
          </p:spPr>
        </p:pic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F1471B32-D47E-4E5C-B314-0ED284D8A4B7}"/>
              </a:ext>
            </a:extLst>
          </p:cNvPr>
          <p:cNvGrpSpPr/>
          <p:nvPr/>
        </p:nvGrpSpPr>
        <p:grpSpPr>
          <a:xfrm>
            <a:off x="4168602" y="3099147"/>
            <a:ext cx="3854796" cy="3495148"/>
            <a:chOff x="3782237" y="3713793"/>
            <a:chExt cx="3854796" cy="3495148"/>
          </a:xfrm>
        </p:grpSpPr>
        <p:sp>
          <p:nvSpPr>
            <p:cNvPr id="25" name="Sechseck 24">
              <a:extLst>
                <a:ext uri="{FF2B5EF4-FFF2-40B4-BE49-F238E27FC236}">
                  <a16:creationId xmlns:a16="http://schemas.microsoft.com/office/drawing/2014/main" id="{F1CCF921-EB9B-BC28-F484-105061B911E8}"/>
                </a:ext>
              </a:extLst>
            </p:cNvPr>
            <p:cNvSpPr/>
            <p:nvPr/>
          </p:nvSpPr>
          <p:spPr>
            <a:xfrm>
              <a:off x="3782237" y="3713793"/>
              <a:ext cx="3854796" cy="3375443"/>
            </a:xfrm>
            <a:prstGeom prst="hexagon">
              <a:avLst/>
            </a:prstGeom>
            <a:solidFill>
              <a:srgbClr val="C00000">
                <a:alpha val="50196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 descr="Müll-verboten-Zeichen mit einfarbiger Füllung">
              <a:extLst>
                <a:ext uri="{FF2B5EF4-FFF2-40B4-BE49-F238E27FC236}">
                  <a16:creationId xmlns:a16="http://schemas.microsoft.com/office/drawing/2014/main" id="{BE35E794-6409-A6F7-47AB-6A37F6F35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089635" y="3788941"/>
              <a:ext cx="3420000" cy="3420000"/>
            </a:xfrm>
            <a:prstGeom prst="rect">
              <a:avLst/>
            </a:prstGeom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DAA5860A-9A20-406A-6470-5F4277D07A8B}"/>
              </a:ext>
            </a:extLst>
          </p:cNvPr>
          <p:cNvGrpSpPr/>
          <p:nvPr/>
        </p:nvGrpSpPr>
        <p:grpSpPr>
          <a:xfrm>
            <a:off x="7768602" y="586012"/>
            <a:ext cx="3854796" cy="3375443"/>
            <a:chOff x="3782237" y="3713793"/>
            <a:chExt cx="3854796" cy="3375443"/>
          </a:xfrm>
        </p:grpSpPr>
        <p:sp>
          <p:nvSpPr>
            <p:cNvPr id="45" name="Sechseck 44">
              <a:extLst>
                <a:ext uri="{FF2B5EF4-FFF2-40B4-BE49-F238E27FC236}">
                  <a16:creationId xmlns:a16="http://schemas.microsoft.com/office/drawing/2014/main" id="{304C46CB-8932-6D1D-8A10-7399F61C890C}"/>
                </a:ext>
              </a:extLst>
            </p:cNvPr>
            <p:cNvSpPr/>
            <p:nvPr/>
          </p:nvSpPr>
          <p:spPr>
            <a:xfrm>
              <a:off x="3782237" y="3713793"/>
              <a:ext cx="3854796" cy="3375443"/>
            </a:xfrm>
            <a:prstGeom prst="hexagon">
              <a:avLst/>
            </a:prstGeom>
            <a:solidFill>
              <a:srgbClr val="C00000">
                <a:alpha val="50196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6" name="Grafik 45" descr="Schriftrolle mit einfarbiger Füllung">
              <a:extLst>
                <a:ext uri="{FF2B5EF4-FFF2-40B4-BE49-F238E27FC236}">
                  <a16:creationId xmlns:a16="http://schemas.microsoft.com/office/drawing/2014/main" id="{482DC059-D60F-94CF-2218-AD0925F57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179635" y="3871514"/>
              <a:ext cx="3060000" cy="3060000"/>
            </a:xfrm>
            <a:prstGeom prst="rect">
              <a:avLst/>
            </a:prstGeom>
          </p:spPr>
        </p:pic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64DB6B5C-C707-DF7D-ED49-240B7F4F2CC0}"/>
              </a:ext>
            </a:extLst>
          </p:cNvPr>
          <p:cNvGrpSpPr/>
          <p:nvPr/>
        </p:nvGrpSpPr>
        <p:grpSpPr>
          <a:xfrm>
            <a:off x="441204" y="473733"/>
            <a:ext cx="3854796" cy="3600000"/>
            <a:chOff x="1227418" y="3464380"/>
            <a:chExt cx="3854796" cy="3600000"/>
          </a:xfrm>
        </p:grpSpPr>
        <p:sp>
          <p:nvSpPr>
            <p:cNvPr id="48" name="Sechseck 47">
              <a:extLst>
                <a:ext uri="{FF2B5EF4-FFF2-40B4-BE49-F238E27FC236}">
                  <a16:creationId xmlns:a16="http://schemas.microsoft.com/office/drawing/2014/main" id="{DF5B3C80-E880-7D48-82B3-EC3B4CB38407}"/>
                </a:ext>
              </a:extLst>
            </p:cNvPr>
            <p:cNvSpPr/>
            <p:nvPr/>
          </p:nvSpPr>
          <p:spPr>
            <a:xfrm>
              <a:off x="1227418" y="3576659"/>
              <a:ext cx="3854796" cy="3375443"/>
            </a:xfrm>
            <a:prstGeom prst="hexagon">
              <a:avLst/>
            </a:prstGeom>
            <a:solidFill>
              <a:srgbClr val="C00000">
                <a:alpha val="50196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Grafik 49" descr="Sanduhr 60% Silhouette">
              <a:extLst>
                <a:ext uri="{FF2B5EF4-FFF2-40B4-BE49-F238E27FC236}">
                  <a16:creationId xmlns:a16="http://schemas.microsoft.com/office/drawing/2014/main" id="{5546C5BC-D80C-F7B6-DD2C-72DC7E9AC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354816" y="3464380"/>
              <a:ext cx="3600000" cy="3600000"/>
            </a:xfrm>
            <a:prstGeom prst="rect">
              <a:avLst/>
            </a:prstGeom>
          </p:spPr>
        </p:pic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2EC248F4-A8F0-BF99-C9A8-D6C52EE861CC}"/>
              </a:ext>
            </a:extLst>
          </p:cNvPr>
          <p:cNvSpPr txBox="1"/>
          <p:nvPr/>
        </p:nvSpPr>
        <p:spPr>
          <a:xfrm>
            <a:off x="11626897" y="6550223"/>
            <a:ext cx="56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46092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45F1993-24BD-CF87-AEAE-DF5F4552B435}"/>
              </a:ext>
            </a:extLst>
          </p:cNvPr>
          <p:cNvGrpSpPr/>
          <p:nvPr/>
        </p:nvGrpSpPr>
        <p:grpSpPr>
          <a:xfrm>
            <a:off x="1297712" y="290441"/>
            <a:ext cx="2880000" cy="2880000"/>
            <a:chOff x="1297712" y="290441"/>
            <a:chExt cx="2880000" cy="2880000"/>
          </a:xfrm>
        </p:grpSpPr>
        <p:sp>
          <p:nvSpPr>
            <p:cNvPr id="12" name="Zwölfeck 11">
              <a:extLst>
                <a:ext uri="{FF2B5EF4-FFF2-40B4-BE49-F238E27FC236}">
                  <a16:creationId xmlns:a16="http://schemas.microsoft.com/office/drawing/2014/main" id="{FCF503AE-157B-3D9A-D394-C785F8166525}"/>
                </a:ext>
              </a:extLst>
            </p:cNvPr>
            <p:cNvSpPr/>
            <p:nvPr/>
          </p:nvSpPr>
          <p:spPr>
            <a:xfrm>
              <a:off x="1297712" y="290441"/>
              <a:ext cx="2880000" cy="2880000"/>
            </a:xfrm>
            <a:prstGeom prst="dodecagon">
              <a:avLst/>
            </a:prstGeom>
            <a:solidFill>
              <a:schemeClr val="accent4">
                <a:alpha val="50196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fik 2" descr="Internet mit einfarbiger Füllung">
              <a:extLst>
                <a:ext uri="{FF2B5EF4-FFF2-40B4-BE49-F238E27FC236}">
                  <a16:creationId xmlns:a16="http://schemas.microsoft.com/office/drawing/2014/main" id="{CF94EB3E-85BD-D1FF-B67D-70C4B655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77712" y="470441"/>
              <a:ext cx="2520000" cy="2520000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D0FD684-F053-EE7C-A592-05CE0258CECF}"/>
              </a:ext>
            </a:extLst>
          </p:cNvPr>
          <p:cNvGrpSpPr/>
          <p:nvPr/>
        </p:nvGrpSpPr>
        <p:grpSpPr>
          <a:xfrm>
            <a:off x="8014288" y="290441"/>
            <a:ext cx="2880000" cy="2880000"/>
            <a:chOff x="8014288" y="290441"/>
            <a:chExt cx="2880000" cy="2880000"/>
          </a:xfrm>
        </p:grpSpPr>
        <p:sp>
          <p:nvSpPr>
            <p:cNvPr id="13" name="Zwölfeck 12">
              <a:extLst>
                <a:ext uri="{FF2B5EF4-FFF2-40B4-BE49-F238E27FC236}">
                  <a16:creationId xmlns:a16="http://schemas.microsoft.com/office/drawing/2014/main" id="{E09E8B66-2B27-FB64-2943-4F1713981E59}"/>
                </a:ext>
              </a:extLst>
            </p:cNvPr>
            <p:cNvSpPr/>
            <p:nvPr/>
          </p:nvSpPr>
          <p:spPr>
            <a:xfrm>
              <a:off x="8014288" y="290441"/>
              <a:ext cx="2880000" cy="2880000"/>
            </a:xfrm>
            <a:prstGeom prst="dodecagon">
              <a:avLst/>
            </a:prstGeom>
            <a:solidFill>
              <a:schemeClr val="accent4">
                <a:alpha val="50196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Sperren mit einfarbiger Füllung">
              <a:extLst>
                <a:ext uri="{FF2B5EF4-FFF2-40B4-BE49-F238E27FC236}">
                  <a16:creationId xmlns:a16="http://schemas.microsoft.com/office/drawing/2014/main" id="{8DD1A417-080B-6603-A9AD-7B3DE91C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194288" y="380840"/>
              <a:ext cx="2520000" cy="2520000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841F8DE-948D-5DEE-884B-E71C44CB445E}"/>
              </a:ext>
            </a:extLst>
          </p:cNvPr>
          <p:cNvGrpSpPr/>
          <p:nvPr/>
        </p:nvGrpSpPr>
        <p:grpSpPr>
          <a:xfrm>
            <a:off x="4656000" y="1989000"/>
            <a:ext cx="2880000" cy="2880000"/>
            <a:chOff x="4656000" y="1989000"/>
            <a:chExt cx="2880000" cy="2880000"/>
          </a:xfrm>
        </p:grpSpPr>
        <p:sp>
          <p:nvSpPr>
            <p:cNvPr id="6" name="Zwölfeck 5">
              <a:extLst>
                <a:ext uri="{FF2B5EF4-FFF2-40B4-BE49-F238E27FC236}">
                  <a16:creationId xmlns:a16="http://schemas.microsoft.com/office/drawing/2014/main" id="{F2FE45B6-44FC-43EB-422E-2E243998A18E}"/>
                </a:ext>
              </a:extLst>
            </p:cNvPr>
            <p:cNvSpPr/>
            <p:nvPr/>
          </p:nvSpPr>
          <p:spPr>
            <a:xfrm>
              <a:off x="4656000" y="1989000"/>
              <a:ext cx="2880000" cy="2880000"/>
            </a:xfrm>
            <a:prstGeom prst="dodecagon">
              <a:avLst/>
            </a:prstGeom>
            <a:solidFill>
              <a:schemeClr val="accent4">
                <a:alpha val="50196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" name="Grafik 4" descr="Nachhaltigkeit mit einfarbiger Füllung">
              <a:extLst>
                <a:ext uri="{FF2B5EF4-FFF2-40B4-BE49-F238E27FC236}">
                  <a16:creationId xmlns:a16="http://schemas.microsoft.com/office/drawing/2014/main" id="{29D24E08-C163-3D69-B429-EEC98ADF0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36181" y="2169000"/>
              <a:ext cx="2520000" cy="2520000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E2274A5-FDE2-738B-0540-E5FB3FD41B5A}"/>
              </a:ext>
            </a:extLst>
          </p:cNvPr>
          <p:cNvGrpSpPr/>
          <p:nvPr/>
        </p:nvGrpSpPr>
        <p:grpSpPr>
          <a:xfrm>
            <a:off x="1297712" y="3687559"/>
            <a:ext cx="2880000" cy="2880000"/>
            <a:chOff x="1297712" y="3687559"/>
            <a:chExt cx="2880000" cy="2880000"/>
          </a:xfrm>
        </p:grpSpPr>
        <p:sp>
          <p:nvSpPr>
            <p:cNvPr id="10" name="Zwölfeck 9">
              <a:extLst>
                <a:ext uri="{FF2B5EF4-FFF2-40B4-BE49-F238E27FC236}">
                  <a16:creationId xmlns:a16="http://schemas.microsoft.com/office/drawing/2014/main" id="{E29F2284-2B8F-3226-A8CF-256BC770BF23}"/>
                </a:ext>
              </a:extLst>
            </p:cNvPr>
            <p:cNvSpPr/>
            <p:nvPr/>
          </p:nvSpPr>
          <p:spPr>
            <a:xfrm>
              <a:off x="1297712" y="3687559"/>
              <a:ext cx="2880000" cy="2880000"/>
            </a:xfrm>
            <a:prstGeom prst="dodecagon">
              <a:avLst/>
            </a:prstGeom>
            <a:solidFill>
              <a:schemeClr val="accent4">
                <a:alpha val="50196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 descr="Seilknoten mit einfarbiger Füllung">
              <a:extLst>
                <a:ext uri="{FF2B5EF4-FFF2-40B4-BE49-F238E27FC236}">
                  <a16:creationId xmlns:a16="http://schemas.microsoft.com/office/drawing/2014/main" id="{75CC5FA0-297F-3A24-8432-8446909AE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67712" y="3928912"/>
              <a:ext cx="2340000" cy="2340000"/>
            </a:xfrm>
            <a:prstGeom prst="rect">
              <a:avLst/>
            </a:prstGeom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C29A1A5-8AC2-DDAF-642D-DB93992BFBA1}"/>
              </a:ext>
            </a:extLst>
          </p:cNvPr>
          <p:cNvGrpSpPr/>
          <p:nvPr/>
        </p:nvGrpSpPr>
        <p:grpSpPr>
          <a:xfrm>
            <a:off x="8014288" y="3658912"/>
            <a:ext cx="2880000" cy="2880000"/>
            <a:chOff x="8014288" y="3658912"/>
            <a:chExt cx="2880000" cy="2880000"/>
          </a:xfrm>
        </p:grpSpPr>
        <p:sp>
          <p:nvSpPr>
            <p:cNvPr id="11" name="Zwölfeck 10">
              <a:extLst>
                <a:ext uri="{FF2B5EF4-FFF2-40B4-BE49-F238E27FC236}">
                  <a16:creationId xmlns:a16="http://schemas.microsoft.com/office/drawing/2014/main" id="{55C270ED-1DF6-13CD-6A7F-FBB4FEC20945}"/>
                </a:ext>
              </a:extLst>
            </p:cNvPr>
            <p:cNvSpPr/>
            <p:nvPr/>
          </p:nvSpPr>
          <p:spPr>
            <a:xfrm>
              <a:off x="8014288" y="3658912"/>
              <a:ext cx="2880000" cy="2880000"/>
            </a:xfrm>
            <a:prstGeom prst="dodecagon">
              <a:avLst/>
            </a:prstGeom>
            <a:solidFill>
              <a:schemeClr val="accent4">
                <a:alpha val="50196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" name="Grafik 18" descr="Doppeltippen-Geste mit einfarbiger Füllung">
              <a:extLst>
                <a:ext uri="{FF2B5EF4-FFF2-40B4-BE49-F238E27FC236}">
                  <a16:creationId xmlns:a16="http://schemas.microsoft.com/office/drawing/2014/main" id="{0B9F223F-9871-8F6F-764D-D9EC7E2BF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94288" y="3867559"/>
              <a:ext cx="2520000" cy="2520000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B24B8AC-954F-6474-E4D4-93E021BF3AA2}"/>
              </a:ext>
            </a:extLst>
          </p:cNvPr>
          <p:cNvGrpSpPr/>
          <p:nvPr/>
        </p:nvGrpSpPr>
        <p:grpSpPr>
          <a:xfrm>
            <a:off x="4656000" y="1989000"/>
            <a:ext cx="2880000" cy="2880000"/>
            <a:chOff x="1297712" y="3687559"/>
            <a:chExt cx="2880000" cy="2880000"/>
          </a:xfrm>
        </p:grpSpPr>
        <p:sp>
          <p:nvSpPr>
            <p:cNvPr id="17" name="Zwölfeck 16">
              <a:extLst>
                <a:ext uri="{FF2B5EF4-FFF2-40B4-BE49-F238E27FC236}">
                  <a16:creationId xmlns:a16="http://schemas.microsoft.com/office/drawing/2014/main" id="{28FFA9CB-824F-240C-A02D-A4B20256758E}"/>
                </a:ext>
              </a:extLst>
            </p:cNvPr>
            <p:cNvSpPr/>
            <p:nvPr/>
          </p:nvSpPr>
          <p:spPr>
            <a:xfrm>
              <a:off x="1297712" y="3687559"/>
              <a:ext cx="2880000" cy="2880000"/>
            </a:xfrm>
            <a:prstGeom prst="dodecagon">
              <a:avLst/>
            </a:prstGeom>
            <a:solidFill>
              <a:schemeClr val="accent4">
                <a:alpha val="50196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Grafik 17" descr="Volltreffer mit einfarbiger Füllung">
              <a:extLst>
                <a:ext uri="{FF2B5EF4-FFF2-40B4-BE49-F238E27FC236}">
                  <a16:creationId xmlns:a16="http://schemas.microsoft.com/office/drawing/2014/main" id="{4AE8F8BB-0D4C-0267-2E49-BFD7A7252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567712" y="3928912"/>
              <a:ext cx="2340000" cy="2340000"/>
            </a:xfrm>
            <a:prstGeom prst="rect">
              <a:avLst/>
            </a:prstGeom>
          </p:spPr>
        </p:pic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457B47C5-1A35-FD10-9059-58717A88F5B2}"/>
              </a:ext>
            </a:extLst>
          </p:cNvPr>
          <p:cNvSpPr txBox="1"/>
          <p:nvPr/>
        </p:nvSpPr>
        <p:spPr>
          <a:xfrm>
            <a:off x="11626897" y="6550223"/>
            <a:ext cx="56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261474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CF9C207-33DE-D69E-E53C-0F36E663C431}"/>
              </a:ext>
            </a:extLst>
          </p:cNvPr>
          <p:cNvGrpSpPr/>
          <p:nvPr/>
        </p:nvGrpSpPr>
        <p:grpSpPr>
          <a:xfrm>
            <a:off x="4636540" y="753323"/>
            <a:ext cx="2918920" cy="5351353"/>
            <a:chOff x="7508820" y="809045"/>
            <a:chExt cx="2918920" cy="5351353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E6DE71F5-871D-053C-3455-59A1EF80C856}"/>
                </a:ext>
              </a:extLst>
            </p:cNvPr>
            <p:cNvGrpSpPr/>
            <p:nvPr/>
          </p:nvGrpSpPr>
          <p:grpSpPr>
            <a:xfrm>
              <a:off x="7508820" y="809045"/>
              <a:ext cx="2918920" cy="5351353"/>
              <a:chOff x="1717620" y="509943"/>
              <a:chExt cx="2918920" cy="5351353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EF720E89-6F15-16DA-06F4-65954CE1256C}"/>
                  </a:ext>
                </a:extLst>
              </p:cNvPr>
              <p:cNvSpPr/>
              <p:nvPr/>
            </p:nvSpPr>
            <p:spPr>
              <a:xfrm>
                <a:off x="2079131" y="917727"/>
                <a:ext cx="2195895" cy="476958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Grafik 6" descr="Smartphone mit einfarbiger Füllung">
                <a:extLst>
                  <a:ext uri="{FF2B5EF4-FFF2-40B4-BE49-F238E27FC236}">
                    <a16:creationId xmlns:a16="http://schemas.microsoft.com/office/drawing/2014/main" id="{D3A27964-B966-B07D-31B9-46D06A35EB1D}"/>
                  </a:ext>
                </a:extLst>
              </p:cNvPr>
              <p:cNvSpPr/>
              <p:nvPr/>
            </p:nvSpPr>
            <p:spPr>
              <a:xfrm rot="10800000">
                <a:off x="1717620" y="509943"/>
                <a:ext cx="2918920" cy="5351353"/>
              </a:xfrm>
              <a:custGeom>
                <a:avLst/>
                <a:gdLst>
                  <a:gd name="connsiteX0" fmla="*/ 2554055 w 2918920"/>
                  <a:gd name="connsiteY0" fmla="*/ 4621624 h 5351353"/>
                  <a:gd name="connsiteX1" fmla="*/ 364865 w 2918920"/>
                  <a:gd name="connsiteY1" fmla="*/ 4621624 h 5351353"/>
                  <a:gd name="connsiteX2" fmla="*/ 364865 w 2918920"/>
                  <a:gd name="connsiteY2" fmla="*/ 729730 h 5351353"/>
                  <a:gd name="connsiteX3" fmla="*/ 2554055 w 2918920"/>
                  <a:gd name="connsiteY3" fmla="*/ 729730 h 5351353"/>
                  <a:gd name="connsiteX4" fmla="*/ 2554055 w 2918920"/>
                  <a:gd name="connsiteY4" fmla="*/ 4621624 h 5351353"/>
                  <a:gd name="connsiteX5" fmla="*/ 1216217 w 2918920"/>
                  <a:gd name="connsiteY5" fmla="*/ 243243 h 5351353"/>
                  <a:gd name="connsiteX6" fmla="*/ 1702703 w 2918920"/>
                  <a:gd name="connsiteY6" fmla="*/ 243243 h 5351353"/>
                  <a:gd name="connsiteX7" fmla="*/ 1824325 w 2918920"/>
                  <a:gd name="connsiteY7" fmla="*/ 364865 h 5351353"/>
                  <a:gd name="connsiteX8" fmla="*/ 1702703 w 2918920"/>
                  <a:gd name="connsiteY8" fmla="*/ 486487 h 5351353"/>
                  <a:gd name="connsiteX9" fmla="*/ 1216217 w 2918920"/>
                  <a:gd name="connsiteY9" fmla="*/ 486487 h 5351353"/>
                  <a:gd name="connsiteX10" fmla="*/ 1094595 w 2918920"/>
                  <a:gd name="connsiteY10" fmla="*/ 364865 h 5351353"/>
                  <a:gd name="connsiteX11" fmla="*/ 1216217 w 2918920"/>
                  <a:gd name="connsiteY11" fmla="*/ 243243 h 5351353"/>
                  <a:gd name="connsiteX12" fmla="*/ 2797298 w 2918920"/>
                  <a:gd name="connsiteY12" fmla="*/ 0 h 5351353"/>
                  <a:gd name="connsiteX13" fmla="*/ 121622 w 2918920"/>
                  <a:gd name="connsiteY13" fmla="*/ 0 h 5351353"/>
                  <a:gd name="connsiteX14" fmla="*/ 0 w 2918920"/>
                  <a:gd name="connsiteY14" fmla="*/ 121622 h 5351353"/>
                  <a:gd name="connsiteX15" fmla="*/ 0 w 2918920"/>
                  <a:gd name="connsiteY15" fmla="*/ 5229732 h 5351353"/>
                  <a:gd name="connsiteX16" fmla="*/ 121622 w 2918920"/>
                  <a:gd name="connsiteY16" fmla="*/ 5351354 h 5351353"/>
                  <a:gd name="connsiteX17" fmla="*/ 2797298 w 2918920"/>
                  <a:gd name="connsiteY17" fmla="*/ 5351354 h 5351353"/>
                  <a:gd name="connsiteX18" fmla="*/ 2918920 w 2918920"/>
                  <a:gd name="connsiteY18" fmla="*/ 5229732 h 5351353"/>
                  <a:gd name="connsiteX19" fmla="*/ 2918920 w 2918920"/>
                  <a:gd name="connsiteY19" fmla="*/ 121622 h 5351353"/>
                  <a:gd name="connsiteX20" fmla="*/ 2797298 w 2918920"/>
                  <a:gd name="connsiteY20" fmla="*/ 0 h 5351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8920" h="5351353">
                    <a:moveTo>
                      <a:pt x="2554055" y="4621624"/>
                    </a:moveTo>
                    <a:lnTo>
                      <a:pt x="364865" y="4621624"/>
                    </a:lnTo>
                    <a:lnTo>
                      <a:pt x="364865" y="729730"/>
                    </a:lnTo>
                    <a:lnTo>
                      <a:pt x="2554055" y="729730"/>
                    </a:lnTo>
                    <a:lnTo>
                      <a:pt x="2554055" y="4621624"/>
                    </a:lnTo>
                    <a:close/>
                    <a:moveTo>
                      <a:pt x="1216217" y="243243"/>
                    </a:moveTo>
                    <a:lnTo>
                      <a:pt x="1702703" y="243243"/>
                    </a:lnTo>
                    <a:cubicBezTo>
                      <a:pt x="1769595" y="243243"/>
                      <a:pt x="1824325" y="297973"/>
                      <a:pt x="1824325" y="364865"/>
                    </a:cubicBezTo>
                    <a:cubicBezTo>
                      <a:pt x="1824325" y="431757"/>
                      <a:pt x="1769595" y="486487"/>
                      <a:pt x="1702703" y="486487"/>
                    </a:cubicBezTo>
                    <a:lnTo>
                      <a:pt x="1216217" y="486487"/>
                    </a:lnTo>
                    <a:cubicBezTo>
                      <a:pt x="1149325" y="486487"/>
                      <a:pt x="1094595" y="431757"/>
                      <a:pt x="1094595" y="364865"/>
                    </a:cubicBezTo>
                    <a:cubicBezTo>
                      <a:pt x="1094595" y="297973"/>
                      <a:pt x="1149325" y="243243"/>
                      <a:pt x="1216217" y="243243"/>
                    </a:cubicBezTo>
                    <a:close/>
                    <a:moveTo>
                      <a:pt x="2797298" y="0"/>
                    </a:moveTo>
                    <a:lnTo>
                      <a:pt x="121622" y="0"/>
                    </a:lnTo>
                    <a:cubicBezTo>
                      <a:pt x="54730" y="0"/>
                      <a:pt x="0" y="54730"/>
                      <a:pt x="0" y="121622"/>
                    </a:cubicBezTo>
                    <a:lnTo>
                      <a:pt x="0" y="5229732"/>
                    </a:lnTo>
                    <a:cubicBezTo>
                      <a:pt x="0" y="5296624"/>
                      <a:pt x="54730" y="5351354"/>
                      <a:pt x="121622" y="5351354"/>
                    </a:cubicBezTo>
                    <a:lnTo>
                      <a:pt x="2797298" y="5351354"/>
                    </a:lnTo>
                    <a:cubicBezTo>
                      <a:pt x="2864190" y="5351354"/>
                      <a:pt x="2918920" y="5296624"/>
                      <a:pt x="2918920" y="5229732"/>
                    </a:cubicBezTo>
                    <a:lnTo>
                      <a:pt x="2918920" y="121622"/>
                    </a:lnTo>
                    <a:cubicBezTo>
                      <a:pt x="2918920" y="54730"/>
                      <a:pt x="2864190" y="0"/>
                      <a:pt x="2797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07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pic>
          <p:nvPicPr>
            <p:cNvPr id="22" name="Grafik 21" descr="QR-Code mit einfarbiger Füllung">
              <a:extLst>
                <a:ext uri="{FF2B5EF4-FFF2-40B4-BE49-F238E27FC236}">
                  <a16:creationId xmlns:a16="http://schemas.microsoft.com/office/drawing/2014/main" id="{96A04634-6203-10FA-9E52-A740E6530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3881" y="2657225"/>
              <a:ext cx="1888793" cy="1888793"/>
            </a:xfrm>
            <a:prstGeom prst="rect">
              <a:avLst/>
            </a:prstGeom>
          </p:spPr>
        </p:pic>
      </p:grpSp>
      <p:sp>
        <p:nvSpPr>
          <p:cNvPr id="24" name="Denkblase: wolkenförmig 23">
            <a:extLst>
              <a:ext uri="{FF2B5EF4-FFF2-40B4-BE49-F238E27FC236}">
                <a16:creationId xmlns:a16="http://schemas.microsoft.com/office/drawing/2014/main" id="{158E68D2-357E-CC25-482D-A1B5906D87AC}"/>
              </a:ext>
            </a:extLst>
          </p:cNvPr>
          <p:cNvSpPr/>
          <p:nvPr/>
        </p:nvSpPr>
        <p:spPr>
          <a:xfrm>
            <a:off x="8877299" y="753323"/>
            <a:ext cx="2600325" cy="2393822"/>
          </a:xfrm>
          <a:prstGeom prst="cloudCallout">
            <a:avLst>
              <a:gd name="adj1" fmla="val -91529"/>
              <a:gd name="adj2" fmla="val 62500"/>
            </a:avLst>
          </a:prstGeom>
          <a:solidFill>
            <a:schemeClr val="bg1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b="1" dirty="0">
                <a:solidFill>
                  <a:schemeClr val="tx1"/>
                </a:solidFill>
              </a:rPr>
              <a:t>QR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0154495-47B8-2883-EADF-0BA4BB0B50DA}"/>
              </a:ext>
            </a:extLst>
          </p:cNvPr>
          <p:cNvSpPr txBox="1"/>
          <p:nvPr/>
        </p:nvSpPr>
        <p:spPr>
          <a:xfrm>
            <a:off x="11626897" y="6550223"/>
            <a:ext cx="56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46751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feld 26">
            <a:extLst>
              <a:ext uri="{FF2B5EF4-FFF2-40B4-BE49-F238E27FC236}">
                <a16:creationId xmlns:a16="http://schemas.microsoft.com/office/drawing/2014/main" id="{C6E6329B-D286-E0D9-4259-B8C5F054E156}"/>
              </a:ext>
            </a:extLst>
          </p:cNvPr>
          <p:cNvSpPr txBox="1"/>
          <p:nvPr/>
        </p:nvSpPr>
        <p:spPr>
          <a:xfrm>
            <a:off x="1284997" y="2565537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Schüler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A118FC0-0E55-1472-AED8-79AC480BE047}"/>
              </a:ext>
            </a:extLst>
          </p:cNvPr>
          <p:cNvSpPr txBox="1"/>
          <p:nvPr/>
        </p:nvSpPr>
        <p:spPr>
          <a:xfrm>
            <a:off x="1186636" y="6049493"/>
            <a:ext cx="115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Anwender</a:t>
            </a: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874BF63-9FC4-B7A5-607B-882933BA2296}"/>
              </a:ext>
            </a:extLst>
          </p:cNvPr>
          <p:cNvGrpSpPr/>
          <p:nvPr/>
        </p:nvGrpSpPr>
        <p:grpSpPr>
          <a:xfrm>
            <a:off x="8900554" y="2257639"/>
            <a:ext cx="2175989" cy="2399992"/>
            <a:chOff x="6601855" y="479095"/>
            <a:chExt cx="2175989" cy="2399992"/>
          </a:xfrm>
        </p:grpSpPr>
        <p:pic>
          <p:nvPicPr>
            <p:cNvPr id="15" name="Grafik 14" descr="Server mit einfarbiger Füllung">
              <a:extLst>
                <a:ext uri="{FF2B5EF4-FFF2-40B4-BE49-F238E27FC236}">
                  <a16:creationId xmlns:a16="http://schemas.microsoft.com/office/drawing/2014/main" id="{80F1DDEF-7C88-B3AE-65AB-24D8DBFE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1855" y="479095"/>
              <a:ext cx="2175989" cy="2175989"/>
            </a:xfrm>
            <a:prstGeom prst="rect">
              <a:avLst/>
            </a:prstGeom>
          </p:spPr>
        </p:pic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344C246F-885E-121C-3F9C-B1A8088880B9}"/>
                </a:ext>
              </a:extLst>
            </p:cNvPr>
            <p:cNvSpPr txBox="1"/>
            <p:nvPr/>
          </p:nvSpPr>
          <p:spPr>
            <a:xfrm>
              <a:off x="7262552" y="2478977"/>
              <a:ext cx="854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/>
                <a:t>Server</a:t>
              </a:r>
            </a:p>
          </p:txBody>
        </p:sp>
      </p:grp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5FB15A54-2166-D717-D31B-8744BC0249AB}"/>
              </a:ext>
            </a:extLst>
          </p:cNvPr>
          <p:cNvCxnSpPr>
            <a:cxnSpLocks/>
          </p:cNvCxnSpPr>
          <p:nvPr/>
        </p:nvCxnSpPr>
        <p:spPr>
          <a:xfrm>
            <a:off x="3181350" y="1451035"/>
            <a:ext cx="5719202" cy="168107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F2BC700-FA85-5592-7DAD-71B146F38EE3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853481" y="1528199"/>
            <a:ext cx="6047073" cy="181743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F20610EC-5775-BAB6-F051-D73E42531A5C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764455" y="2965647"/>
            <a:ext cx="1" cy="98397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45F387BC-2797-0480-D927-DF9215285096}"/>
              </a:ext>
            </a:extLst>
          </p:cNvPr>
          <p:cNvCxnSpPr>
            <a:cxnSpLocks/>
          </p:cNvCxnSpPr>
          <p:nvPr/>
        </p:nvCxnSpPr>
        <p:spPr>
          <a:xfrm flipV="1">
            <a:off x="3028950" y="3483103"/>
            <a:ext cx="5867351" cy="160648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07A2E20B-5594-8030-AD33-B87108617CE5}"/>
              </a:ext>
            </a:extLst>
          </p:cNvPr>
          <p:cNvCxnSpPr>
            <a:cxnSpLocks/>
          </p:cNvCxnSpPr>
          <p:nvPr/>
        </p:nvCxnSpPr>
        <p:spPr>
          <a:xfrm flipH="1">
            <a:off x="2853478" y="3673385"/>
            <a:ext cx="6047074" cy="169301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9" name="Folienzoom 28">
                <a:extLst>
                  <a:ext uri="{FF2B5EF4-FFF2-40B4-BE49-F238E27FC236}">
                    <a16:creationId xmlns:a16="http://schemas.microsoft.com/office/drawing/2014/main" id="{98DA9D64-344C-2FD3-2F70-597942C4FB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1564282"/>
                  </p:ext>
                </p:extLst>
              </p:nvPr>
            </p:nvGraphicFramePr>
            <p:xfrm>
              <a:off x="675478" y="492560"/>
              <a:ext cx="2178000" cy="2178000"/>
            </p:xfrm>
            <a:graphic>
              <a:graphicData uri="http://schemas.microsoft.com/office/powerpoint/2016/slidezoom">
                <pslz:sldZm>
                  <pslz:sldZmObj sldId="272" cId="2684000693">
                    <pslz:zmPr id="{2A6CCDE6-22CB-43A0-9046-F59BA0A4561E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78000" cy="2178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9" name="Folienzoom 28">
                <a:extLst>
                  <a:ext uri="{FF2B5EF4-FFF2-40B4-BE49-F238E27FC236}">
                    <a16:creationId xmlns:a16="http://schemas.microsoft.com/office/drawing/2014/main" id="{98DA9D64-344C-2FD3-2F70-597942C4FB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5478" y="492560"/>
                <a:ext cx="2178000" cy="2178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4" name="Folienzoom 33">
                <a:extLst>
                  <a:ext uri="{FF2B5EF4-FFF2-40B4-BE49-F238E27FC236}">
                    <a16:creationId xmlns:a16="http://schemas.microsoft.com/office/drawing/2014/main" id="{9B21C371-3080-5AB6-D0FF-54CA473310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8314156"/>
                  </p:ext>
                </p:extLst>
              </p:nvPr>
            </p:nvGraphicFramePr>
            <p:xfrm>
              <a:off x="673352" y="4000585"/>
              <a:ext cx="2178000" cy="2178000"/>
            </p:xfrm>
            <a:graphic>
              <a:graphicData uri="http://schemas.microsoft.com/office/powerpoint/2016/slidezoom">
                <pslz:sldZm>
                  <pslz:sldZmObj sldId="273" cId="481050391">
                    <pslz:zmPr id="{47E1EF1D-BC9D-4518-B382-BE87A77B5D32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78000" cy="2178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4" name="Folienzoom 33">
                <a:extLst>
                  <a:ext uri="{FF2B5EF4-FFF2-40B4-BE49-F238E27FC236}">
                    <a16:creationId xmlns:a16="http://schemas.microsoft.com/office/drawing/2014/main" id="{9B21C371-3080-5AB6-D0FF-54CA473310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3352" y="4000585"/>
                <a:ext cx="2178000" cy="2178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38" name="Textfeld 37">
            <a:extLst>
              <a:ext uri="{FF2B5EF4-FFF2-40B4-BE49-F238E27FC236}">
                <a16:creationId xmlns:a16="http://schemas.microsoft.com/office/drawing/2014/main" id="{6D919FDA-5E5B-B175-C9B9-DAF670EC24E4}"/>
              </a:ext>
            </a:extLst>
          </p:cNvPr>
          <p:cNvSpPr txBox="1"/>
          <p:nvPr/>
        </p:nvSpPr>
        <p:spPr>
          <a:xfrm>
            <a:off x="11626897" y="6550223"/>
            <a:ext cx="56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298564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6BE6815-BE4A-B6FE-4D0E-BCE815736980}"/>
              </a:ext>
            </a:extLst>
          </p:cNvPr>
          <p:cNvGrpSpPr/>
          <p:nvPr/>
        </p:nvGrpSpPr>
        <p:grpSpPr>
          <a:xfrm>
            <a:off x="4540852" y="654097"/>
            <a:ext cx="3110295" cy="1768730"/>
            <a:chOff x="4540852" y="654097"/>
            <a:chExt cx="3110295" cy="1768730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27F0F9CD-B4D9-5E18-5172-CF7C66E87449}"/>
                </a:ext>
              </a:extLst>
            </p:cNvPr>
            <p:cNvSpPr/>
            <p:nvPr/>
          </p:nvSpPr>
          <p:spPr>
            <a:xfrm>
              <a:off x="4540852" y="654097"/>
              <a:ext cx="3110295" cy="1768730"/>
            </a:xfrm>
            <a:prstGeom prst="roundRect">
              <a:avLst/>
            </a:prstGeom>
            <a:solidFill>
              <a:srgbClr val="4472C4">
                <a:alpha val="50196"/>
              </a:srgb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B809D78-85B6-C15A-6C23-75CFC6560D0C}"/>
                </a:ext>
              </a:extLst>
            </p:cNvPr>
            <p:cNvSpPr txBox="1"/>
            <p:nvPr/>
          </p:nvSpPr>
          <p:spPr>
            <a:xfrm>
              <a:off x="4639460" y="1284833"/>
              <a:ext cx="29323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Benutzername:	</a:t>
              </a:r>
              <a:r>
                <a:rPr lang="de-DE" u="sng"/>
                <a:t>Max       </a:t>
              </a:r>
              <a:r>
                <a:rPr lang="de-DE" u="sng">
                  <a:noFill/>
                </a:rPr>
                <a:t>_</a:t>
              </a:r>
              <a:r>
                <a:rPr lang="de-DE" u="sng"/>
                <a:t>  </a:t>
              </a:r>
            </a:p>
            <a:p>
              <a:endParaRPr lang="de-DE" sz="1000"/>
            </a:p>
            <a:p>
              <a:r>
                <a:rPr lang="de-DE"/>
                <a:t>Passwort:	 	</a:t>
              </a:r>
              <a:r>
                <a:rPr lang="de-DE" u="sng"/>
                <a:t>*******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8BC85A4-6C57-3022-9C2C-8A477696C07C}"/>
                </a:ext>
              </a:extLst>
            </p:cNvPr>
            <p:cNvSpPr txBox="1"/>
            <p:nvPr/>
          </p:nvSpPr>
          <p:spPr>
            <a:xfrm>
              <a:off x="5462652" y="784799"/>
              <a:ext cx="1285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/>
                <a:t>Anmeldung</a:t>
              </a:r>
            </a:p>
          </p:txBody>
        </p:sp>
      </p:grpSp>
      <p:sp>
        <p:nvSpPr>
          <p:cNvPr id="3" name="Pfeil: gebogen 2">
            <a:extLst>
              <a:ext uri="{FF2B5EF4-FFF2-40B4-BE49-F238E27FC236}">
                <a16:creationId xmlns:a16="http://schemas.microsoft.com/office/drawing/2014/main" id="{6C66256E-E9C4-2834-A662-FC826742F2B5}"/>
              </a:ext>
            </a:extLst>
          </p:cNvPr>
          <p:cNvSpPr/>
          <p:nvPr/>
        </p:nvSpPr>
        <p:spPr>
          <a:xfrm rot="16200000" flipH="1">
            <a:off x="2122455" y="1995645"/>
            <a:ext cx="2870052" cy="1655260"/>
          </a:xfrm>
          <a:prstGeom prst="bentArrow">
            <a:avLst>
              <a:gd name="adj1" fmla="val 17997"/>
              <a:gd name="adj2" fmla="val 25000"/>
              <a:gd name="adj3" fmla="val 25000"/>
              <a:gd name="adj4" fmla="val 43750"/>
            </a:avLst>
          </a:prstGeom>
          <a:solidFill>
            <a:srgbClr val="4472C4">
              <a:alpha val="50196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Pfeil: gebogen 5">
            <a:extLst>
              <a:ext uri="{FF2B5EF4-FFF2-40B4-BE49-F238E27FC236}">
                <a16:creationId xmlns:a16="http://schemas.microsoft.com/office/drawing/2014/main" id="{2E6CA323-122D-8067-B448-D69D9EA8AD84}"/>
              </a:ext>
            </a:extLst>
          </p:cNvPr>
          <p:cNvSpPr/>
          <p:nvPr/>
        </p:nvSpPr>
        <p:spPr>
          <a:xfrm rot="5400000">
            <a:off x="7199492" y="1892229"/>
            <a:ext cx="2870052" cy="1655260"/>
          </a:xfrm>
          <a:prstGeom prst="bentArrow">
            <a:avLst>
              <a:gd name="adj1" fmla="val 17997"/>
              <a:gd name="adj2" fmla="val 25000"/>
              <a:gd name="adj3" fmla="val 25000"/>
              <a:gd name="adj4" fmla="val 43750"/>
            </a:avLst>
          </a:prstGeom>
          <a:solidFill>
            <a:srgbClr val="4472C4">
              <a:alpha val="50196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485E552-9AA3-94E4-1DCD-FCD9EFB39345}"/>
              </a:ext>
            </a:extLst>
          </p:cNvPr>
          <p:cNvGrpSpPr/>
          <p:nvPr/>
        </p:nvGrpSpPr>
        <p:grpSpPr>
          <a:xfrm>
            <a:off x="7651147" y="4258301"/>
            <a:ext cx="3110295" cy="1978750"/>
            <a:chOff x="7651147" y="4258301"/>
            <a:chExt cx="3110295" cy="1978750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837423DA-0C06-3235-5DA5-A0C397432F33}"/>
                </a:ext>
              </a:extLst>
            </p:cNvPr>
            <p:cNvGrpSpPr/>
            <p:nvPr/>
          </p:nvGrpSpPr>
          <p:grpSpPr>
            <a:xfrm>
              <a:off x="7651147" y="4258301"/>
              <a:ext cx="3110295" cy="1945603"/>
              <a:chOff x="7651147" y="4258301"/>
              <a:chExt cx="3110295" cy="1945603"/>
            </a:xfrm>
          </p:grpSpPr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BA7EF1F2-EEEC-B4F5-A0B5-FD2908AA1F80}"/>
                  </a:ext>
                </a:extLst>
              </p:cNvPr>
              <p:cNvSpPr/>
              <p:nvPr/>
            </p:nvSpPr>
            <p:spPr>
              <a:xfrm>
                <a:off x="7651147" y="4435174"/>
                <a:ext cx="3110295" cy="1768730"/>
              </a:xfrm>
              <a:prstGeom prst="roundRect">
                <a:avLst/>
              </a:prstGeom>
              <a:solidFill>
                <a:srgbClr val="4472C4">
                  <a:alpha val="50196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5" name="Grafik 14" descr="Schließen mit einfarbiger Füllung">
                <a:extLst>
                  <a:ext uri="{FF2B5EF4-FFF2-40B4-BE49-F238E27FC236}">
                    <a16:creationId xmlns:a16="http://schemas.microsoft.com/office/drawing/2014/main" id="{8DE791B1-342D-204F-333A-7F88E3931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61899" y="4258301"/>
                <a:ext cx="1890000" cy="1890000"/>
              </a:xfrm>
              <a:prstGeom prst="rect">
                <a:avLst/>
              </a:prstGeom>
            </p:spPr>
          </p:pic>
        </p:grp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160300A4-51DB-D3CD-E9A4-BDE7FDF52C3C}"/>
                </a:ext>
              </a:extLst>
            </p:cNvPr>
            <p:cNvSpPr txBox="1"/>
            <p:nvPr/>
          </p:nvSpPr>
          <p:spPr>
            <a:xfrm>
              <a:off x="8397835" y="5867719"/>
              <a:ext cx="161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/>
                <a:t>Fehlgeschlagen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5974AD9-CC3B-D777-9C19-D52077463748}"/>
              </a:ext>
            </a:extLst>
          </p:cNvPr>
          <p:cNvGrpSpPr/>
          <p:nvPr/>
        </p:nvGrpSpPr>
        <p:grpSpPr>
          <a:xfrm>
            <a:off x="1608540" y="4259508"/>
            <a:ext cx="3110295" cy="1977543"/>
            <a:chOff x="1608540" y="4259508"/>
            <a:chExt cx="3110295" cy="1977543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28ADD42-ACC1-877F-1EEB-06FB1CA041F1}"/>
                </a:ext>
              </a:extLst>
            </p:cNvPr>
            <p:cNvGrpSpPr/>
            <p:nvPr/>
          </p:nvGrpSpPr>
          <p:grpSpPr>
            <a:xfrm>
              <a:off x="1608540" y="4259508"/>
              <a:ext cx="3110295" cy="1944396"/>
              <a:chOff x="1608540" y="4259508"/>
              <a:chExt cx="3110295" cy="1944396"/>
            </a:xfrm>
          </p:grpSpPr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B4D480B4-46CB-9561-BF6B-FE28BDDBD98B}"/>
                  </a:ext>
                </a:extLst>
              </p:cNvPr>
              <p:cNvSpPr/>
              <p:nvPr/>
            </p:nvSpPr>
            <p:spPr>
              <a:xfrm>
                <a:off x="1608540" y="4435174"/>
                <a:ext cx="3110295" cy="1768730"/>
              </a:xfrm>
              <a:prstGeom prst="roundRect">
                <a:avLst/>
              </a:prstGeom>
              <a:solidFill>
                <a:srgbClr val="4472C4">
                  <a:alpha val="50196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3" name="Grafik 12" descr="QR-Code mit einfarbiger Füllung">
                <a:extLst>
                  <a:ext uri="{FF2B5EF4-FFF2-40B4-BE49-F238E27FC236}">
                    <a16:creationId xmlns:a16="http://schemas.microsoft.com/office/drawing/2014/main" id="{56474B85-8B4E-1FCA-8065-FDAA6370B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9290" y="4259508"/>
                <a:ext cx="1888793" cy="1888793"/>
              </a:xfrm>
              <a:prstGeom prst="rect">
                <a:avLst/>
              </a:prstGeom>
            </p:spPr>
          </p:pic>
        </p:grp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327E559B-6517-7EBB-E625-A38C24A8D4DE}"/>
                </a:ext>
              </a:extLst>
            </p:cNvPr>
            <p:cNvSpPr txBox="1"/>
            <p:nvPr/>
          </p:nvSpPr>
          <p:spPr>
            <a:xfrm>
              <a:off x="2559802" y="5867719"/>
              <a:ext cx="1207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/>
                <a:t>Erfolgreich</a:t>
              </a: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14C81171-9B84-13DA-8D78-357D8CE2788C}"/>
              </a:ext>
            </a:extLst>
          </p:cNvPr>
          <p:cNvSpPr txBox="1"/>
          <p:nvPr/>
        </p:nvSpPr>
        <p:spPr>
          <a:xfrm>
            <a:off x="11626897" y="6550223"/>
            <a:ext cx="56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268400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25D003A7-FCCE-505C-D8AC-1426D9ED3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694" y="2095500"/>
            <a:ext cx="4233473" cy="2667000"/>
          </a:xfrm>
          <a:prstGeom prst="roundRect">
            <a:avLst>
              <a:gd name="adj" fmla="val 12583"/>
            </a:avLst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B10965C-D327-6A10-C510-024B22C84580}"/>
              </a:ext>
            </a:extLst>
          </p:cNvPr>
          <p:cNvGrpSpPr/>
          <p:nvPr/>
        </p:nvGrpSpPr>
        <p:grpSpPr>
          <a:xfrm>
            <a:off x="636833" y="2125980"/>
            <a:ext cx="2667000" cy="2667000"/>
            <a:chOff x="729403" y="1899000"/>
            <a:chExt cx="3060000" cy="3060000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5B466AE0-CAEE-F38F-5BFB-C5482BDEFB38}"/>
                </a:ext>
              </a:extLst>
            </p:cNvPr>
            <p:cNvSpPr/>
            <p:nvPr/>
          </p:nvSpPr>
          <p:spPr>
            <a:xfrm>
              <a:off x="729403" y="1899000"/>
              <a:ext cx="3060000" cy="3060000"/>
            </a:xfrm>
            <a:prstGeom prst="roundRect">
              <a:avLst/>
            </a:prstGeom>
            <a:solidFill>
              <a:srgbClr val="4472C4">
                <a:alpha val="50196"/>
              </a:srgb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3228C3F0-B165-BE47-EECB-0631DCDD2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1" t="3933" r="1805" b="3559"/>
            <a:stretch/>
          </p:blipFill>
          <p:spPr>
            <a:xfrm>
              <a:off x="1165860" y="2487930"/>
              <a:ext cx="2194560" cy="1882140"/>
            </a:xfrm>
            <a:prstGeom prst="rect">
              <a:avLst/>
            </a:prstGeom>
          </p:spPr>
        </p:pic>
      </p:grp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7CBFE927-3D44-042D-FAE4-D7F3464F2CB6}"/>
              </a:ext>
            </a:extLst>
          </p:cNvPr>
          <p:cNvSpPr/>
          <p:nvPr/>
        </p:nvSpPr>
        <p:spPr>
          <a:xfrm>
            <a:off x="4116423" y="2979420"/>
            <a:ext cx="2392680" cy="899160"/>
          </a:xfrm>
          <a:prstGeom prst="rightArrow">
            <a:avLst>
              <a:gd name="adj1" fmla="val 43220"/>
              <a:gd name="adj2" fmla="val 50000"/>
            </a:avLst>
          </a:prstGeom>
          <a:solidFill>
            <a:srgbClr val="4472C4">
              <a:alpha val="50196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CA4612E-1074-6294-4889-7429D313A815}"/>
              </a:ext>
            </a:extLst>
          </p:cNvPr>
          <p:cNvSpPr txBox="1"/>
          <p:nvPr/>
        </p:nvSpPr>
        <p:spPr>
          <a:xfrm>
            <a:off x="11626896" y="6550223"/>
            <a:ext cx="56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48105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F1471B32-D47E-4E5C-B314-0ED284D8A4B7}"/>
              </a:ext>
            </a:extLst>
          </p:cNvPr>
          <p:cNvGrpSpPr/>
          <p:nvPr/>
        </p:nvGrpSpPr>
        <p:grpSpPr>
          <a:xfrm>
            <a:off x="4168602" y="3166869"/>
            <a:ext cx="3854796" cy="3495148"/>
            <a:chOff x="3782237" y="3713793"/>
            <a:chExt cx="3854796" cy="3495148"/>
          </a:xfrm>
        </p:grpSpPr>
        <p:sp>
          <p:nvSpPr>
            <p:cNvPr id="25" name="Sechseck 24">
              <a:extLst>
                <a:ext uri="{FF2B5EF4-FFF2-40B4-BE49-F238E27FC236}">
                  <a16:creationId xmlns:a16="http://schemas.microsoft.com/office/drawing/2014/main" id="{F1CCF921-EB9B-BC28-F484-105061B911E8}"/>
                </a:ext>
              </a:extLst>
            </p:cNvPr>
            <p:cNvSpPr/>
            <p:nvPr/>
          </p:nvSpPr>
          <p:spPr>
            <a:xfrm>
              <a:off x="3782237" y="3713793"/>
              <a:ext cx="3854796" cy="3375443"/>
            </a:xfrm>
            <a:prstGeom prst="hexagon">
              <a:avLst/>
            </a:prstGeom>
            <a:solidFill>
              <a:srgbClr val="C00000">
                <a:alpha val="50196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 descr="Müll-verboten-Zeichen mit einfarbiger Füllung">
              <a:extLst>
                <a:ext uri="{FF2B5EF4-FFF2-40B4-BE49-F238E27FC236}">
                  <a16:creationId xmlns:a16="http://schemas.microsoft.com/office/drawing/2014/main" id="{BE35E794-6409-A6F7-47AB-6A37F6F35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089635" y="3788941"/>
              <a:ext cx="3420000" cy="3420000"/>
            </a:xfrm>
            <a:prstGeom prst="rect">
              <a:avLst/>
            </a:prstGeom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DAA5860A-9A20-406A-6470-5F4277D07A8B}"/>
              </a:ext>
            </a:extLst>
          </p:cNvPr>
          <p:cNvGrpSpPr/>
          <p:nvPr/>
        </p:nvGrpSpPr>
        <p:grpSpPr>
          <a:xfrm>
            <a:off x="7768602" y="586012"/>
            <a:ext cx="3854796" cy="3375443"/>
            <a:chOff x="3782237" y="3713793"/>
            <a:chExt cx="3854796" cy="3375443"/>
          </a:xfrm>
        </p:grpSpPr>
        <p:sp>
          <p:nvSpPr>
            <p:cNvPr id="45" name="Sechseck 44">
              <a:extLst>
                <a:ext uri="{FF2B5EF4-FFF2-40B4-BE49-F238E27FC236}">
                  <a16:creationId xmlns:a16="http://schemas.microsoft.com/office/drawing/2014/main" id="{304C46CB-8932-6D1D-8A10-7399F61C890C}"/>
                </a:ext>
              </a:extLst>
            </p:cNvPr>
            <p:cNvSpPr/>
            <p:nvPr/>
          </p:nvSpPr>
          <p:spPr>
            <a:xfrm>
              <a:off x="3782237" y="3713793"/>
              <a:ext cx="3854796" cy="3375443"/>
            </a:xfrm>
            <a:prstGeom prst="hexagon">
              <a:avLst/>
            </a:prstGeom>
            <a:solidFill>
              <a:srgbClr val="C00000">
                <a:alpha val="50196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6" name="Grafik 45" descr="Schriftrolle mit einfarbiger Füllung">
              <a:extLst>
                <a:ext uri="{FF2B5EF4-FFF2-40B4-BE49-F238E27FC236}">
                  <a16:creationId xmlns:a16="http://schemas.microsoft.com/office/drawing/2014/main" id="{482DC059-D60F-94CF-2218-AD0925F57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179635" y="3871514"/>
              <a:ext cx="3060000" cy="3060000"/>
            </a:xfrm>
            <a:prstGeom prst="rect">
              <a:avLst/>
            </a:prstGeom>
          </p:spPr>
        </p:pic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64DB6B5C-C707-DF7D-ED49-240B7F4F2CC0}"/>
              </a:ext>
            </a:extLst>
          </p:cNvPr>
          <p:cNvGrpSpPr/>
          <p:nvPr/>
        </p:nvGrpSpPr>
        <p:grpSpPr>
          <a:xfrm>
            <a:off x="441204" y="473733"/>
            <a:ext cx="3854796" cy="3600000"/>
            <a:chOff x="1227418" y="3464380"/>
            <a:chExt cx="3854796" cy="3600000"/>
          </a:xfrm>
        </p:grpSpPr>
        <p:sp>
          <p:nvSpPr>
            <p:cNvPr id="48" name="Sechseck 47">
              <a:extLst>
                <a:ext uri="{FF2B5EF4-FFF2-40B4-BE49-F238E27FC236}">
                  <a16:creationId xmlns:a16="http://schemas.microsoft.com/office/drawing/2014/main" id="{DF5B3C80-E880-7D48-82B3-EC3B4CB38407}"/>
                </a:ext>
              </a:extLst>
            </p:cNvPr>
            <p:cNvSpPr/>
            <p:nvPr/>
          </p:nvSpPr>
          <p:spPr>
            <a:xfrm>
              <a:off x="1227418" y="3576659"/>
              <a:ext cx="3854796" cy="3375443"/>
            </a:xfrm>
            <a:prstGeom prst="hexagon">
              <a:avLst/>
            </a:prstGeom>
            <a:solidFill>
              <a:srgbClr val="C00000">
                <a:alpha val="50196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Grafik 49" descr="Sanduhr 60% Silhouette">
              <a:extLst>
                <a:ext uri="{FF2B5EF4-FFF2-40B4-BE49-F238E27FC236}">
                  <a16:creationId xmlns:a16="http://schemas.microsoft.com/office/drawing/2014/main" id="{5546C5BC-D80C-F7B6-DD2C-72DC7E9AC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354816" y="3464380"/>
              <a:ext cx="3600000" cy="3600000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752FD76-B53B-E41D-0CE0-4D662DB96536}"/>
              </a:ext>
            </a:extLst>
          </p:cNvPr>
          <p:cNvGrpSpPr/>
          <p:nvPr/>
        </p:nvGrpSpPr>
        <p:grpSpPr>
          <a:xfrm>
            <a:off x="4168602" y="3163243"/>
            <a:ext cx="3854796" cy="3495148"/>
            <a:chOff x="3782237" y="3713793"/>
            <a:chExt cx="3854796" cy="3495148"/>
          </a:xfrm>
        </p:grpSpPr>
        <p:sp>
          <p:nvSpPr>
            <p:cNvPr id="4" name="Sechseck 3">
              <a:extLst>
                <a:ext uri="{FF2B5EF4-FFF2-40B4-BE49-F238E27FC236}">
                  <a16:creationId xmlns:a16="http://schemas.microsoft.com/office/drawing/2014/main" id="{3754436E-0AAF-AABD-9DF3-75FD51AE1613}"/>
                </a:ext>
              </a:extLst>
            </p:cNvPr>
            <p:cNvSpPr/>
            <p:nvPr/>
          </p:nvSpPr>
          <p:spPr>
            <a:xfrm>
              <a:off x="3782237" y="3713793"/>
              <a:ext cx="3854796" cy="3375443"/>
            </a:xfrm>
            <a:prstGeom prst="hexagon">
              <a:avLst/>
            </a:prstGeom>
            <a:solidFill>
              <a:srgbClr val="00B050">
                <a:alpha val="50196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" name="Grafik 4" descr="Müll-verboten-Zeichen mit einfarbiger Füllung">
              <a:extLst>
                <a:ext uri="{FF2B5EF4-FFF2-40B4-BE49-F238E27FC236}">
                  <a16:creationId xmlns:a16="http://schemas.microsoft.com/office/drawing/2014/main" id="{6962B6BF-DAA9-EE28-8272-6DD559CC6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089635" y="3788941"/>
              <a:ext cx="3420000" cy="3420000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C8371DA-6A42-9F63-F97D-420537E1CB45}"/>
              </a:ext>
            </a:extLst>
          </p:cNvPr>
          <p:cNvGrpSpPr/>
          <p:nvPr/>
        </p:nvGrpSpPr>
        <p:grpSpPr>
          <a:xfrm>
            <a:off x="7768602" y="602605"/>
            <a:ext cx="3854796" cy="3375443"/>
            <a:chOff x="3782237" y="3713793"/>
            <a:chExt cx="3854796" cy="3375443"/>
          </a:xfrm>
        </p:grpSpPr>
        <p:sp>
          <p:nvSpPr>
            <p:cNvPr id="9" name="Sechseck 8">
              <a:extLst>
                <a:ext uri="{FF2B5EF4-FFF2-40B4-BE49-F238E27FC236}">
                  <a16:creationId xmlns:a16="http://schemas.microsoft.com/office/drawing/2014/main" id="{2A7CB55A-02DA-39C7-7325-6B7FB79153EF}"/>
                </a:ext>
              </a:extLst>
            </p:cNvPr>
            <p:cNvSpPr/>
            <p:nvPr/>
          </p:nvSpPr>
          <p:spPr>
            <a:xfrm>
              <a:off x="3782237" y="3713793"/>
              <a:ext cx="3854796" cy="3375443"/>
            </a:xfrm>
            <a:prstGeom prst="hexagon">
              <a:avLst/>
            </a:prstGeom>
            <a:solidFill>
              <a:srgbClr val="00B050">
                <a:alpha val="50196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Grafik 9" descr="Schriftrolle mit einfarbiger Füllung">
              <a:extLst>
                <a:ext uri="{FF2B5EF4-FFF2-40B4-BE49-F238E27FC236}">
                  <a16:creationId xmlns:a16="http://schemas.microsoft.com/office/drawing/2014/main" id="{68C03A8A-9B84-C483-0CBD-E7093EA5D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179635" y="3871514"/>
              <a:ext cx="3060000" cy="3060000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A00454D-EC09-29E4-3E10-F765FDBE9319}"/>
              </a:ext>
            </a:extLst>
          </p:cNvPr>
          <p:cNvGrpSpPr/>
          <p:nvPr/>
        </p:nvGrpSpPr>
        <p:grpSpPr>
          <a:xfrm>
            <a:off x="440466" y="470107"/>
            <a:ext cx="3854796" cy="3600000"/>
            <a:chOff x="1227418" y="3464380"/>
            <a:chExt cx="3854796" cy="3600000"/>
          </a:xfrm>
        </p:grpSpPr>
        <p:sp>
          <p:nvSpPr>
            <p:cNvPr id="19" name="Sechseck 18">
              <a:extLst>
                <a:ext uri="{FF2B5EF4-FFF2-40B4-BE49-F238E27FC236}">
                  <a16:creationId xmlns:a16="http://schemas.microsoft.com/office/drawing/2014/main" id="{9BD2530B-1654-A6EC-C462-BBCC0EE02A73}"/>
                </a:ext>
              </a:extLst>
            </p:cNvPr>
            <p:cNvSpPr/>
            <p:nvPr/>
          </p:nvSpPr>
          <p:spPr>
            <a:xfrm>
              <a:off x="1227418" y="3576659"/>
              <a:ext cx="3854796" cy="3375443"/>
            </a:xfrm>
            <a:prstGeom prst="hexagon">
              <a:avLst/>
            </a:prstGeom>
            <a:solidFill>
              <a:srgbClr val="00B050">
                <a:alpha val="50196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" name="Grafik 19" descr="Sanduhr 60% Silhouette">
              <a:extLst>
                <a:ext uri="{FF2B5EF4-FFF2-40B4-BE49-F238E27FC236}">
                  <a16:creationId xmlns:a16="http://schemas.microsoft.com/office/drawing/2014/main" id="{9AA0FA57-EB04-22DE-FF39-5860190F8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354816" y="3464380"/>
              <a:ext cx="3600000" cy="3600000"/>
            </a:xfrm>
            <a:prstGeom prst="rect">
              <a:avLst/>
            </a:prstGeom>
          </p:spPr>
        </p:pic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13892522-2397-648C-70B2-CA77802F596A}"/>
              </a:ext>
            </a:extLst>
          </p:cNvPr>
          <p:cNvSpPr txBox="1"/>
          <p:nvPr/>
        </p:nvSpPr>
        <p:spPr>
          <a:xfrm>
            <a:off x="11626897" y="6550223"/>
            <a:ext cx="56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154239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641C3E2-0824-AC84-39FC-703CBD001709}"/>
              </a:ext>
            </a:extLst>
          </p:cNvPr>
          <p:cNvGrpSpPr/>
          <p:nvPr/>
        </p:nvGrpSpPr>
        <p:grpSpPr>
          <a:xfrm>
            <a:off x="7667206" y="2287344"/>
            <a:ext cx="3854796" cy="3375443"/>
            <a:chOff x="7307235" y="316488"/>
            <a:chExt cx="3854796" cy="3375443"/>
          </a:xfrm>
        </p:grpSpPr>
        <p:sp>
          <p:nvSpPr>
            <p:cNvPr id="47" name="Sechseck 46">
              <a:extLst>
                <a:ext uri="{FF2B5EF4-FFF2-40B4-BE49-F238E27FC236}">
                  <a16:creationId xmlns:a16="http://schemas.microsoft.com/office/drawing/2014/main" id="{BB52D95B-589E-09CA-3D30-9B3A48B9557B}"/>
                </a:ext>
              </a:extLst>
            </p:cNvPr>
            <p:cNvSpPr/>
            <p:nvPr/>
          </p:nvSpPr>
          <p:spPr>
            <a:xfrm>
              <a:off x="7307235" y="316488"/>
              <a:ext cx="3854796" cy="3375443"/>
            </a:xfrm>
            <a:prstGeom prst="hexagon">
              <a:avLst/>
            </a:prstGeom>
            <a:solidFill>
              <a:srgbClr val="00B050">
                <a:alpha val="50196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520B82B8-9DD7-B32B-9A94-8439C0500BC3}"/>
                </a:ext>
              </a:extLst>
            </p:cNvPr>
            <p:cNvGrpSpPr/>
            <p:nvPr/>
          </p:nvGrpSpPr>
          <p:grpSpPr>
            <a:xfrm>
              <a:off x="7736033" y="874531"/>
              <a:ext cx="2997200" cy="2259356"/>
              <a:chOff x="4321960" y="1522096"/>
              <a:chExt cx="1213018" cy="914400"/>
            </a:xfrm>
          </p:grpSpPr>
          <p:pic>
            <p:nvPicPr>
              <p:cNvPr id="9" name="Grafik 8" descr="Sparschwein mit einfarbiger Füllung">
                <a:extLst>
                  <a:ext uri="{FF2B5EF4-FFF2-40B4-BE49-F238E27FC236}">
                    <a16:creationId xmlns:a16="http://schemas.microsoft.com/office/drawing/2014/main" id="{3F44A6B9-818C-2416-5D1E-B9A6D053E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20578" y="152209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fik 10" descr="Münzen mit einfarbiger Füllung">
                <a:extLst>
                  <a:ext uri="{FF2B5EF4-FFF2-40B4-BE49-F238E27FC236}">
                    <a16:creationId xmlns:a16="http://schemas.microsoft.com/office/drawing/2014/main" id="{77CDD98E-E988-B17B-5EE5-507985EE5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321960" y="1979296"/>
                <a:ext cx="337184" cy="337184"/>
              </a:xfrm>
              <a:prstGeom prst="rect">
                <a:avLst/>
              </a:prstGeom>
            </p:spPr>
          </p:pic>
        </p:grp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2176AB4-474A-F0F5-08F9-8DD6D5529D40}"/>
              </a:ext>
            </a:extLst>
          </p:cNvPr>
          <p:cNvGrpSpPr/>
          <p:nvPr/>
        </p:nvGrpSpPr>
        <p:grpSpPr>
          <a:xfrm>
            <a:off x="669999" y="2241325"/>
            <a:ext cx="3854796" cy="3375443"/>
            <a:chOff x="7307235" y="316488"/>
            <a:chExt cx="3854796" cy="3375443"/>
          </a:xfrm>
        </p:grpSpPr>
        <p:sp>
          <p:nvSpPr>
            <p:cNvPr id="55" name="Sechseck 54">
              <a:extLst>
                <a:ext uri="{FF2B5EF4-FFF2-40B4-BE49-F238E27FC236}">
                  <a16:creationId xmlns:a16="http://schemas.microsoft.com/office/drawing/2014/main" id="{562FA031-3F11-EEB6-6012-D8D473E012D7}"/>
                </a:ext>
              </a:extLst>
            </p:cNvPr>
            <p:cNvSpPr/>
            <p:nvPr/>
          </p:nvSpPr>
          <p:spPr>
            <a:xfrm>
              <a:off x="7307235" y="316488"/>
              <a:ext cx="3854796" cy="3375443"/>
            </a:xfrm>
            <a:prstGeom prst="hexagon">
              <a:avLst/>
            </a:prstGeom>
            <a:solidFill>
              <a:srgbClr val="00B050">
                <a:alpha val="50196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7" name="Grafik 56" descr="Gruppenerfolg mit einfarbiger Füllung">
              <a:extLst>
                <a:ext uri="{FF2B5EF4-FFF2-40B4-BE49-F238E27FC236}">
                  <a16:creationId xmlns:a16="http://schemas.microsoft.com/office/drawing/2014/main" id="{74E02D2E-89C8-A498-653D-EB0FEDC41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8019392" y="788968"/>
              <a:ext cx="2430481" cy="2430481"/>
            </a:xfrm>
            <a:prstGeom prst="rect">
              <a:avLst/>
            </a:prstGeom>
          </p:spPr>
        </p:pic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991199D1-AB4E-6261-28C7-C4C0E0BA0EEB}"/>
              </a:ext>
            </a:extLst>
          </p:cNvPr>
          <p:cNvGrpSpPr/>
          <p:nvPr/>
        </p:nvGrpSpPr>
        <p:grpSpPr>
          <a:xfrm>
            <a:off x="4168602" y="437031"/>
            <a:ext cx="3854796" cy="3375443"/>
            <a:chOff x="4960504" y="2704329"/>
            <a:chExt cx="3854796" cy="3375443"/>
          </a:xfrm>
        </p:grpSpPr>
        <p:sp>
          <p:nvSpPr>
            <p:cNvPr id="8" name="Sechseck 7">
              <a:extLst>
                <a:ext uri="{FF2B5EF4-FFF2-40B4-BE49-F238E27FC236}">
                  <a16:creationId xmlns:a16="http://schemas.microsoft.com/office/drawing/2014/main" id="{AE6B2049-ABB6-C6A4-374E-2D40D032EE7B}"/>
                </a:ext>
              </a:extLst>
            </p:cNvPr>
            <p:cNvSpPr/>
            <p:nvPr/>
          </p:nvSpPr>
          <p:spPr>
            <a:xfrm>
              <a:off x="4960504" y="2704329"/>
              <a:ext cx="3854796" cy="3375443"/>
            </a:xfrm>
            <a:prstGeom prst="hexagon">
              <a:avLst/>
            </a:prstGeom>
            <a:solidFill>
              <a:srgbClr val="00B050">
                <a:alpha val="50196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A5BDF974-FD67-4C4E-AF5A-FE7ADB4C556B}"/>
                </a:ext>
              </a:extLst>
            </p:cNvPr>
            <p:cNvGrpSpPr/>
            <p:nvPr/>
          </p:nvGrpSpPr>
          <p:grpSpPr>
            <a:xfrm>
              <a:off x="5055060" y="3176809"/>
              <a:ext cx="3665683" cy="2430481"/>
              <a:chOff x="7480216" y="4164411"/>
              <a:chExt cx="3665683" cy="2430481"/>
            </a:xfrm>
          </p:grpSpPr>
          <p:pic>
            <p:nvPicPr>
              <p:cNvPr id="3" name="Grafik 2" descr="Kreditkarte mit einfarbiger Füllung">
                <a:extLst>
                  <a:ext uri="{FF2B5EF4-FFF2-40B4-BE49-F238E27FC236}">
                    <a16:creationId xmlns:a16="http://schemas.microsoft.com/office/drawing/2014/main" id="{65F57D2B-9B78-4F61-8D91-8A5F31E73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097818" y="4164411"/>
                <a:ext cx="2430481" cy="2430481"/>
              </a:xfrm>
              <a:prstGeom prst="rect">
                <a:avLst/>
              </a:prstGeom>
            </p:spPr>
          </p:pic>
          <p:sp>
            <p:nvSpPr>
              <p:cNvPr id="2" name="Minuszeichen 1">
                <a:extLst>
                  <a:ext uri="{FF2B5EF4-FFF2-40B4-BE49-F238E27FC236}">
                    <a16:creationId xmlns:a16="http://schemas.microsoft.com/office/drawing/2014/main" id="{8771DA81-2178-DB92-5829-45A182677EAF}"/>
                  </a:ext>
                </a:extLst>
              </p:cNvPr>
              <p:cNvSpPr/>
              <p:nvPr/>
            </p:nvSpPr>
            <p:spPr>
              <a:xfrm rot="19673758">
                <a:off x="7480216" y="4674801"/>
                <a:ext cx="3665683" cy="1409700"/>
              </a:xfrm>
              <a:prstGeom prst="mathMinus">
                <a:avLst>
                  <a:gd name="adj1" fmla="val 21979"/>
                </a:avLst>
              </a:prstGeom>
              <a:solidFill>
                <a:srgbClr val="FF0000">
                  <a:alpha val="93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E862C9BE-F1CC-1F65-C30C-DAB9E9163AFD}"/>
              </a:ext>
            </a:extLst>
          </p:cNvPr>
          <p:cNvSpPr txBox="1"/>
          <p:nvPr/>
        </p:nvSpPr>
        <p:spPr>
          <a:xfrm>
            <a:off x="11626897" y="6550223"/>
            <a:ext cx="56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388412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472C4">
            <a:alpha val="50196"/>
          </a:srgbClr>
        </a:solidFill>
        <a:ln>
          <a:solidFill>
            <a:srgbClr val="000000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28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Sascha Eilers</dc:creator>
  <cp:lastModifiedBy>Sascha Eilers</cp:lastModifiedBy>
  <cp:revision>1</cp:revision>
  <dcterms:created xsi:type="dcterms:W3CDTF">2022-11-23T15:50:20Z</dcterms:created>
  <dcterms:modified xsi:type="dcterms:W3CDTF">2022-11-23T21:33:36Z</dcterms:modified>
</cp:coreProperties>
</file>