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412" r:id="rId2"/>
    <p:sldId id="413" r:id="rId3"/>
    <p:sldId id="414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32"/>
    <p:restoredTop sz="96405"/>
  </p:normalViewPr>
  <p:slideViewPr>
    <p:cSldViewPr snapToGrid="0">
      <p:cViewPr varScale="1">
        <p:scale>
          <a:sx n="227" d="100"/>
          <a:sy n="227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6D760-B9AC-5047-B74E-AF773C829861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9E453-277C-A749-B02A-036544E7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66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DC58B-5992-482F-B691-240AC7B4D8C3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9471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0D5C-0CF0-C5D9-9ECC-0CBB800C9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DE900-EAC2-5A88-0667-75E9660A1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FE14C-D6BD-1A93-B90B-64DA48E5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C7D8-D0C8-C54C-ACCD-197CFC7688BE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FD0A9-4AC7-31E1-9EB8-3C2D549F6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A2DE9-276D-0D24-E2C3-F553309F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AAE-316F-D94D-94D3-088D71BE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052A2-EBBD-2F26-F5AD-AF5047403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0A6F8-3A25-1E66-7893-D2426C0D5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43A36-D682-F065-43ED-69751DD22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C7D8-D0C8-C54C-ACCD-197CFC7688BE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B52CC-EAAD-1193-86DD-A47F597A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A92FB-C3AC-D30E-203C-DE51A4D8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AAE-316F-D94D-94D3-088D71BE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7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6AB670-E0A2-8652-4A85-4B704B5A0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1C19D-3ABE-C974-FDFC-A13A20BBC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16C72-E01A-277E-3DF8-29574C36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C7D8-D0C8-C54C-ACCD-197CFC7688BE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F6EF4-6231-948C-7C53-76D3819C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D33FF-34A3-B5B2-0538-7C0CFFFAA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AAE-316F-D94D-94D3-088D71BE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60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9875" y="1397000"/>
            <a:ext cx="11668125" cy="3375283"/>
          </a:xfrm>
        </p:spPr>
        <p:txBody>
          <a:bodyPr/>
          <a:lstStyle>
            <a:lvl1pPr>
              <a:spcBef>
                <a:spcPts val="0"/>
              </a:spcBef>
              <a:spcAft>
                <a:spcPts val="2500"/>
              </a:spcAft>
              <a:defRPr baseline="0"/>
            </a:lvl1pPr>
            <a:lvl2pPr marL="0">
              <a:spcBef>
                <a:spcPts val="0"/>
              </a:spcBef>
              <a:spcAft>
                <a:spcPts val="2500"/>
              </a:spcAft>
              <a:defRPr sz="2667"/>
            </a:lvl2pPr>
            <a:lvl3pPr marL="0">
              <a:spcBef>
                <a:spcPts val="0"/>
              </a:spcBef>
              <a:spcAft>
                <a:spcPts val="2500"/>
              </a:spcAft>
              <a:defRPr sz="2667"/>
            </a:lvl3pPr>
            <a:lvl4pPr marL="0">
              <a:spcBef>
                <a:spcPts val="0"/>
              </a:spcBef>
              <a:spcAft>
                <a:spcPts val="2500"/>
              </a:spcAft>
              <a:defRPr sz="2667"/>
            </a:lvl4pPr>
            <a:lvl5pPr marL="0">
              <a:spcBef>
                <a:spcPts val="0"/>
              </a:spcBef>
              <a:spcAft>
                <a:spcPts val="2500"/>
              </a:spcAft>
              <a:defRPr sz="2667"/>
            </a:lvl5pPr>
          </a:lstStyle>
          <a:p>
            <a:pPr lvl="0"/>
            <a:r>
              <a:rPr lang="en-US" dirty="0"/>
              <a:t>Type agenda items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5" y="289720"/>
            <a:ext cx="11654896" cy="72923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Agenda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6885913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60FE-43C3-F22B-C825-5C6E905D6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6E3D7-7825-D2DE-CA24-6285DE47F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16CBF-528A-5F53-5210-C6474FC8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C7D8-D0C8-C54C-ACCD-197CFC7688BE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1E1B4-B34D-B6DE-673C-95087536E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B1A17-5D3C-095E-DC56-ABE90B79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AAE-316F-D94D-94D3-088D71BE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5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25B2F-656E-373A-2D84-6BC3C114D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C66DA-975E-0B4A-2210-68D0BF46A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21A25-D573-3171-5730-2A53C955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C7D8-D0C8-C54C-ACCD-197CFC7688BE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2C245-1DFF-9598-9E3E-334D10C1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378B7-6BF4-87B7-D4CE-5EB151D4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AAE-316F-D94D-94D3-088D71BE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2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7D34-4D52-5495-B4AB-48E3A2E1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8E38F-378A-9066-9B8D-C53F90675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F1F3A-4900-38EE-F918-4449EF23A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C1F1-7681-3BBC-D399-FB5B90CB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C7D8-D0C8-C54C-ACCD-197CFC7688BE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678FD-F20A-41AC-CA40-AA17D843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FD6DA-6B78-0FF2-1C1F-1CA374D6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AAE-316F-D94D-94D3-088D71BE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39215-E8D3-1327-67F0-32A09E02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4761F-7BEA-3865-B85C-1E2C7E261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E5203-6473-1EFE-881B-7F9AB8C28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0E7E98-D183-FDBE-1B27-C17E41973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65D95-A8E4-A670-EAB6-549D86AA7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6F554-32AE-32AE-4653-2D3597FC1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C7D8-D0C8-C54C-ACCD-197CFC7688BE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461308-4A1C-6C9D-8012-D02DDA31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CAE97D-40F4-54F1-9171-3F4CF825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AAE-316F-D94D-94D3-088D71BE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0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F312-7624-E08B-5C50-60232A65C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4E942A-E13E-139B-0711-F92BEF483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C7D8-D0C8-C54C-ACCD-197CFC7688BE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E4D00-1776-B147-63AD-5B3A6C11F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6CE85-8E5D-A1EB-3DF1-6001A09BF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AAE-316F-D94D-94D3-088D71BE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1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F95D50-EE00-AFC6-1501-C6F660FA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C7D8-D0C8-C54C-ACCD-197CFC7688BE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BB683-D01A-4CF5-7790-6C2A00CE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20124-CD7D-556D-3DE6-A3F0766F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AAE-316F-D94D-94D3-088D71BE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0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D350C-2E33-5550-0847-BEC7B1C28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EAB2-D9CD-2B54-62F2-66CD6ACC5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08915-421A-CA53-3144-5BC39629D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0C4F5-C9AA-3DF1-3F22-FB061BD4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C7D8-D0C8-C54C-ACCD-197CFC7688BE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C6003-AC44-10D8-FA5A-A363EEAFD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6CE65-4EBA-32DA-9B08-E9F2E538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AAE-316F-D94D-94D3-088D71BE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4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9E18-943D-0F07-A8BB-1C01FC84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4AD4C-2577-D775-5BCF-236F24209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FF959-C22F-34FA-0E5C-A6109F911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58D5B-205C-766A-28CF-B7AAFDED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C7D8-D0C8-C54C-ACCD-197CFC7688BE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60A54-7E6C-3F1F-9DBF-563D1BF35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548D8-71E0-07FE-58B1-29CEED00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AAE-316F-D94D-94D3-088D71BE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7A39BE-5712-4B11-C292-C5B98171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2F835-D33E-1565-1CAB-19238938B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27A26-E86D-9167-749C-503A74CE2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BC7D8-D0C8-C54C-ACCD-197CFC7688BE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F6F43-AC21-14BC-7CBB-7C5BE6AF1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E9AF8-8851-A3DD-0A83-FFBC034FA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28AAE-316F-D94D-94D3-088D71BE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6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27.svg"/><Relationship Id="rId5" Type="http://schemas.openxmlformats.org/officeDocument/2006/relationships/image" Target="../media/image3.png"/><Relationship Id="rId10" Type="http://schemas.openxmlformats.org/officeDocument/2006/relationships/image" Target="../media/image26.png"/><Relationship Id="rId4" Type="http://schemas.openxmlformats.org/officeDocument/2006/relationships/image" Target="../media/image23.svg"/><Relationship Id="rId9" Type="http://schemas.openxmlformats.org/officeDocument/2006/relationships/image" Target="../media/image2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svg"/><Relationship Id="rId7" Type="http://schemas.openxmlformats.org/officeDocument/2006/relationships/image" Target="../media/image1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1.svg"/><Relationship Id="rId10" Type="http://schemas.openxmlformats.org/officeDocument/2006/relationships/image" Target="../media/image1.png"/><Relationship Id="rId4" Type="http://schemas.openxmlformats.org/officeDocument/2006/relationships/image" Target="../media/image10.png"/><Relationship Id="rId9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0FB3A5F-57DB-D562-7396-9B03690DCD13}"/>
              </a:ext>
            </a:extLst>
          </p:cNvPr>
          <p:cNvSpPr/>
          <p:nvPr/>
        </p:nvSpPr>
        <p:spPr bwMode="auto">
          <a:xfrm>
            <a:off x="2690673" y="717590"/>
            <a:ext cx="6377625" cy="5704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0" tIns="76200"/>
          <a:lstStyle/>
          <a:p>
            <a:pPr>
              <a:defRPr/>
            </a:pPr>
            <a:endParaRPr lang="en-US" sz="667" dirty="0">
              <a:solidFill>
                <a:schemeClr val="tx1"/>
              </a:solidFill>
            </a:endParaRPr>
          </a:p>
        </p:txBody>
      </p:sp>
      <p:pic>
        <p:nvPicPr>
          <p:cNvPr id="6" name="Graphic 11">
            <a:extLst>
              <a:ext uri="{FF2B5EF4-FFF2-40B4-BE49-F238E27FC236}">
                <a16:creationId xmlns:a16="http://schemas.microsoft.com/office/drawing/2014/main" id="{BBC16DAC-97D0-2767-0C0B-DDF66DF06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695832" y="719913"/>
            <a:ext cx="231510" cy="231510"/>
          </a:xfrm>
          <a:prstGeom prst="rect">
            <a:avLst/>
          </a:prstGeom>
        </p:spPr>
      </p:pic>
      <p:sp>
        <p:nvSpPr>
          <p:cNvPr id="8" name="TextBox 75">
            <a:extLst>
              <a:ext uri="{FF2B5EF4-FFF2-40B4-BE49-F238E27FC236}">
                <a16:creationId xmlns:a16="http://schemas.microsoft.com/office/drawing/2014/main" id="{95016FB8-7F11-7268-2F04-751E9CE67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2417" y="3968774"/>
            <a:ext cx="1127558" cy="22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DE" sz="833" dirty="0">
                <a:latin typeface="+mn-lt"/>
              </a:rPr>
              <a:t>Data Flow weather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5D0F1C-CF4F-7C80-4E5F-172C5FDED255}"/>
              </a:ext>
            </a:extLst>
          </p:cNvPr>
          <p:cNvCxnSpPr>
            <a:cxnSpLocks/>
          </p:cNvCxnSpPr>
          <p:nvPr/>
        </p:nvCxnSpPr>
        <p:spPr>
          <a:xfrm>
            <a:off x="2076703" y="1749319"/>
            <a:ext cx="8665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BED009-40CF-22CB-71EA-C9E4AF8F4137}"/>
              </a:ext>
            </a:extLst>
          </p:cNvPr>
          <p:cNvCxnSpPr>
            <a:cxnSpLocks/>
          </p:cNvCxnSpPr>
          <p:nvPr/>
        </p:nvCxnSpPr>
        <p:spPr>
          <a:xfrm>
            <a:off x="3393246" y="1749319"/>
            <a:ext cx="1475196" cy="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Graphic 19">
            <a:extLst>
              <a:ext uri="{FF2B5EF4-FFF2-40B4-BE49-F238E27FC236}">
                <a16:creationId xmlns:a16="http://schemas.microsoft.com/office/drawing/2014/main" id="{0CCB58CA-335B-0268-B940-64D5AB2DA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45" y="2888643"/>
            <a:ext cx="450000" cy="45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1">
            <a:extLst>
              <a:ext uri="{FF2B5EF4-FFF2-40B4-BE49-F238E27FC236}">
                <a16:creationId xmlns:a16="http://schemas.microsoft.com/office/drawing/2014/main" id="{4B45E388-CC45-0F1A-AFD5-BEEF5E0BA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672" y="3338643"/>
            <a:ext cx="955146" cy="34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33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715FF62-DD66-D59B-7447-4947CC297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2977746" y="2232408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0A230A-960E-5C60-25C3-D453F8E246F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168246" y="1974319"/>
            <a:ext cx="0" cy="258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ED3160-7146-EC3F-0C25-76ABDF2F1642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 flipH="1">
            <a:off x="3168245" y="2613408"/>
            <a:ext cx="1" cy="2752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Graphic 29">
            <a:extLst>
              <a:ext uri="{FF2B5EF4-FFF2-40B4-BE49-F238E27FC236}">
                <a16:creationId xmlns:a16="http://schemas.microsoft.com/office/drawing/2014/main" id="{9BC9B5FD-A914-4AC7-43CC-0F49F58B4E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7530" y="2967297"/>
            <a:ext cx="300000" cy="3000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5137C7-25C4-87E1-DC3C-1D5BC458E9E9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>
            <a:off x="3393245" y="3113643"/>
            <a:ext cx="1554285" cy="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7F3FBC-BD35-F013-B7FC-BA1C05545DA4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5093442" y="1975884"/>
            <a:ext cx="4088" cy="991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4">
            <a:extLst>
              <a:ext uri="{FF2B5EF4-FFF2-40B4-BE49-F238E27FC236}">
                <a16:creationId xmlns:a16="http://schemas.microsoft.com/office/drawing/2014/main" id="{7DA42500-94E4-090E-EEAB-430C2B874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3750" y="2518875"/>
            <a:ext cx="1057010" cy="34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33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  <a:br>
              <a:rPr lang="en-US" altLang="en-US" sz="833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833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Data Catalog</a:t>
            </a:r>
          </a:p>
        </p:txBody>
      </p:sp>
      <p:pic>
        <p:nvPicPr>
          <p:cNvPr id="22" name="Graphic 9">
            <a:extLst>
              <a:ext uri="{FF2B5EF4-FFF2-40B4-BE49-F238E27FC236}">
                <a16:creationId xmlns:a16="http://schemas.microsoft.com/office/drawing/2014/main" id="{17FB0703-89C8-1AB3-45BC-BE40DCDA2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5981256" y="214885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Graphic 29">
            <a:extLst>
              <a:ext uri="{FF2B5EF4-FFF2-40B4-BE49-F238E27FC236}">
                <a16:creationId xmlns:a16="http://schemas.microsoft.com/office/drawing/2014/main" id="{6AC1F830-E895-EAF7-69AE-6E140AAF6E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1480" y="1600884"/>
            <a:ext cx="300000" cy="300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B16B924-C86C-12AC-2AD4-3034FE53B4B7}"/>
              </a:ext>
            </a:extLst>
          </p:cNvPr>
          <p:cNvSpPr/>
          <p:nvPr/>
        </p:nvSpPr>
        <p:spPr bwMode="auto">
          <a:xfrm>
            <a:off x="6766459" y="1019240"/>
            <a:ext cx="2240988" cy="53138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0" tIns="76200"/>
          <a:lstStyle/>
          <a:p>
            <a:pPr>
              <a:defRPr/>
            </a:pPr>
            <a:endParaRPr lang="en-US" sz="667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8D665B-7359-EDD3-442A-CB5332A63394}"/>
              </a:ext>
            </a:extLst>
          </p:cNvPr>
          <p:cNvSpPr txBox="1"/>
          <p:nvPr/>
        </p:nvSpPr>
        <p:spPr>
          <a:xfrm>
            <a:off x="6766458" y="1010109"/>
            <a:ext cx="561372" cy="220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3" dirty="0"/>
              <a:t>Features</a:t>
            </a:r>
          </a:p>
        </p:txBody>
      </p:sp>
      <p:pic>
        <p:nvPicPr>
          <p:cNvPr id="31" name="Graphic 71">
            <a:extLst>
              <a:ext uri="{FF2B5EF4-FFF2-40B4-BE49-F238E27FC236}">
                <a16:creationId xmlns:a16="http://schemas.microsoft.com/office/drawing/2014/main" id="{6DEEDC26-3FC6-2D19-01C1-06371F6063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72791" y="2786505"/>
            <a:ext cx="450000" cy="450000"/>
          </a:xfrm>
          <a:prstGeom prst="rect">
            <a:avLst/>
          </a:prstGeom>
        </p:spPr>
      </p:pic>
      <p:pic>
        <p:nvPicPr>
          <p:cNvPr id="33" name="Graphic 29">
            <a:extLst>
              <a:ext uri="{FF2B5EF4-FFF2-40B4-BE49-F238E27FC236}">
                <a16:creationId xmlns:a16="http://schemas.microsoft.com/office/drawing/2014/main" id="{FA1D6390-799E-4DD2-F54D-3C7DD8D1CA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7853" y="2848753"/>
            <a:ext cx="300000" cy="300000"/>
          </a:xfrm>
          <a:prstGeom prst="rect">
            <a:avLst/>
          </a:prstGeom>
        </p:spPr>
      </p:pic>
      <p:sp>
        <p:nvSpPr>
          <p:cNvPr id="34" name="TextBox 75">
            <a:extLst>
              <a:ext uri="{FF2B5EF4-FFF2-40B4-BE49-F238E27FC236}">
                <a16:creationId xmlns:a16="http://schemas.microsoft.com/office/drawing/2014/main" id="{E485ADCE-4D32-341D-82D8-C722F128A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6952" y="3231058"/>
            <a:ext cx="842620" cy="22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DE" sz="833" b="1" dirty="0">
                <a:latin typeface="+mn-lt"/>
              </a:rPr>
              <a:t>Reports</a:t>
            </a:r>
          </a:p>
        </p:txBody>
      </p:sp>
      <p:pic>
        <p:nvPicPr>
          <p:cNvPr id="35" name="Graphic 23">
            <a:extLst>
              <a:ext uri="{FF2B5EF4-FFF2-40B4-BE49-F238E27FC236}">
                <a16:creationId xmlns:a16="http://schemas.microsoft.com/office/drawing/2014/main" id="{354B8F8C-85AB-BDE0-10CD-0B462F181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302" y="4464069"/>
            <a:ext cx="450000" cy="45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2">
            <a:extLst>
              <a:ext uri="{FF2B5EF4-FFF2-40B4-BE49-F238E27FC236}">
                <a16:creationId xmlns:a16="http://schemas.microsoft.com/office/drawing/2014/main" id="{F5B62972-CE9A-973B-84FD-229C9291C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4235" y="4934791"/>
            <a:ext cx="1899708" cy="22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33" b="1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User Data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F551C9-5FA3-F48E-3454-0737F43CCD1B}"/>
              </a:ext>
            </a:extLst>
          </p:cNvPr>
          <p:cNvSpPr/>
          <p:nvPr/>
        </p:nvSpPr>
        <p:spPr>
          <a:xfrm>
            <a:off x="7059164" y="3319814"/>
            <a:ext cx="310536" cy="3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3BF40F41-F968-9CF5-5358-ECACB4067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7150603" y="4554358"/>
            <a:ext cx="300000" cy="3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8B8F1A2-C561-F912-B5C1-93C3EA0F52B2}"/>
              </a:ext>
            </a:extLst>
          </p:cNvPr>
          <p:cNvSpPr/>
          <p:nvPr/>
        </p:nvSpPr>
        <p:spPr bwMode="auto">
          <a:xfrm>
            <a:off x="2772992" y="3965416"/>
            <a:ext cx="3905488" cy="7530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0" tIns="76200"/>
          <a:lstStyle/>
          <a:p>
            <a:pPr>
              <a:defRPr/>
            </a:pPr>
            <a:endParaRPr lang="en-US" sz="667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5AD2A92-6FCE-6336-F08A-A5E7DB0836F8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2363611" y="4307144"/>
            <a:ext cx="21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F3FC361-7843-803B-D081-132BD378F990}"/>
              </a:ext>
            </a:extLst>
          </p:cNvPr>
          <p:cNvCxnSpPr>
            <a:cxnSpLocks/>
            <a:stCxn id="45" idx="3"/>
            <a:endCxn id="21" idx="2"/>
          </p:cNvCxnSpPr>
          <p:nvPr/>
        </p:nvCxnSpPr>
        <p:spPr>
          <a:xfrm flipV="1">
            <a:off x="4789908" y="2867560"/>
            <a:ext cx="1412347" cy="1439584"/>
          </a:xfrm>
          <a:prstGeom prst="bentConnector2">
            <a:avLst/>
          </a:prstGeom>
          <a:ln w="19050" cap="rnd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022C480-C20B-B18B-9214-3695DCF863B3}"/>
              </a:ext>
            </a:extLst>
          </p:cNvPr>
          <p:cNvSpPr/>
          <p:nvPr/>
        </p:nvSpPr>
        <p:spPr>
          <a:xfrm>
            <a:off x="1272514" y="5277833"/>
            <a:ext cx="1334198" cy="6196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/>
              <a:t>External Data Sources (weather, topology, demographics, …)</a:t>
            </a:r>
          </a:p>
        </p:txBody>
      </p:sp>
      <p:pic>
        <p:nvPicPr>
          <p:cNvPr id="45" name="Graphic 71">
            <a:extLst>
              <a:ext uri="{FF2B5EF4-FFF2-40B4-BE49-F238E27FC236}">
                <a16:creationId xmlns:a16="http://schemas.microsoft.com/office/drawing/2014/main" id="{E503E458-BC2E-792B-E924-0CCE1E27F0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59908" y="4142144"/>
            <a:ext cx="330000" cy="330000"/>
          </a:xfrm>
          <a:prstGeom prst="rect">
            <a:avLst/>
          </a:prstGeom>
        </p:spPr>
      </p:pic>
      <p:pic>
        <p:nvPicPr>
          <p:cNvPr id="46" name="Graphic 29">
            <a:extLst>
              <a:ext uri="{FF2B5EF4-FFF2-40B4-BE49-F238E27FC236}">
                <a16:creationId xmlns:a16="http://schemas.microsoft.com/office/drawing/2014/main" id="{24FC7FB1-F34A-63BC-FD34-F1027A802D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6196" y="4171903"/>
            <a:ext cx="300000" cy="300000"/>
          </a:xfrm>
          <a:prstGeom prst="rect">
            <a:avLst/>
          </a:prstGeom>
        </p:spPr>
      </p:pic>
      <p:pic>
        <p:nvPicPr>
          <p:cNvPr id="49" name="Graphic 48" descr="Database">
            <a:extLst>
              <a:ext uri="{FF2B5EF4-FFF2-40B4-BE49-F238E27FC236}">
                <a16:creationId xmlns:a16="http://schemas.microsoft.com/office/drawing/2014/main" id="{9850E2E6-048C-910B-D28E-3EAA81D722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15332" y="4337508"/>
            <a:ext cx="762000" cy="762000"/>
          </a:xfrm>
          <a:prstGeom prst="rect">
            <a:avLst/>
          </a:prstGeom>
        </p:spPr>
      </p:pic>
      <p:pic>
        <p:nvPicPr>
          <p:cNvPr id="50" name="Graphic 49" descr="Database">
            <a:extLst>
              <a:ext uri="{FF2B5EF4-FFF2-40B4-BE49-F238E27FC236}">
                <a16:creationId xmlns:a16="http://schemas.microsoft.com/office/drawing/2014/main" id="{BB05D6CD-D0F1-4D6D-FD8A-0CAF41F74A8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31575" y="4625069"/>
            <a:ext cx="762000" cy="762000"/>
          </a:xfrm>
          <a:prstGeom prst="rect">
            <a:avLst/>
          </a:prstGeom>
        </p:spPr>
      </p:pic>
      <p:pic>
        <p:nvPicPr>
          <p:cNvPr id="51" name="Graphic 50" descr="Filter">
            <a:extLst>
              <a:ext uri="{FF2B5EF4-FFF2-40B4-BE49-F238E27FC236}">
                <a16:creationId xmlns:a16="http://schemas.microsoft.com/office/drawing/2014/main" id="{D828B458-0A1C-B700-1C15-3BAEC967E63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6200000">
            <a:off x="1553217" y="1480130"/>
            <a:ext cx="550822" cy="550822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67A77A3D-4B05-592E-1BB5-0EFC27A86E48}"/>
              </a:ext>
            </a:extLst>
          </p:cNvPr>
          <p:cNvSpPr/>
          <p:nvPr/>
        </p:nvSpPr>
        <p:spPr>
          <a:xfrm>
            <a:off x="1475983" y="1875463"/>
            <a:ext cx="641855" cy="6196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/>
              <a:t>Data ingestion</a:t>
            </a:r>
          </a:p>
        </p:txBody>
      </p:sp>
      <p:sp>
        <p:nvSpPr>
          <p:cNvPr id="53" name="TextBox 75">
            <a:extLst>
              <a:ext uri="{FF2B5EF4-FFF2-40B4-BE49-F238E27FC236}">
                <a16:creationId xmlns:a16="http://schemas.microsoft.com/office/drawing/2014/main" id="{952FA09B-F6D1-01F1-77C8-FA47D07B2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3172" y="4451767"/>
            <a:ext cx="1524140" cy="22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DE" sz="833" dirty="0">
                <a:latin typeface="+mn-lt"/>
              </a:rPr>
              <a:t>Amazon S3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07ABC8-D6F5-0FD0-84B3-329B3BFAC6C6}"/>
              </a:ext>
            </a:extLst>
          </p:cNvPr>
          <p:cNvSpPr/>
          <p:nvPr/>
        </p:nvSpPr>
        <p:spPr>
          <a:xfrm>
            <a:off x="1544413" y="1493316"/>
            <a:ext cx="510000" cy="510000"/>
          </a:xfrm>
          <a:prstGeom prst="rect">
            <a:avLst/>
          </a:prstGeom>
          <a:solidFill>
            <a:schemeClr val="tx1">
              <a:lumMod val="50000"/>
              <a:lumOff val="50000"/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56" name="TextBox 75">
            <a:extLst>
              <a:ext uri="{FF2B5EF4-FFF2-40B4-BE49-F238E27FC236}">
                <a16:creationId xmlns:a16="http://schemas.microsoft.com/office/drawing/2014/main" id="{3E3E9708-C106-7B8C-2E55-E85803D43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3720" y="2264769"/>
            <a:ext cx="850576" cy="34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DE" sz="833" b="1" dirty="0">
                <a:latin typeface="+mn-lt"/>
              </a:rPr>
              <a:t>Late Arriving </a:t>
            </a:r>
          </a:p>
          <a:p>
            <a:pPr algn="ctr"/>
            <a:r>
              <a:rPr lang="en-US" altLang="en-DE" sz="833" b="1" dirty="0">
                <a:latin typeface="+mn-lt"/>
              </a:rPr>
              <a:t>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608ABB-111E-820A-2898-373D75C002F3}"/>
              </a:ext>
            </a:extLst>
          </p:cNvPr>
          <p:cNvGrpSpPr/>
          <p:nvPr/>
        </p:nvGrpSpPr>
        <p:grpSpPr>
          <a:xfrm>
            <a:off x="6683221" y="1626021"/>
            <a:ext cx="1219358" cy="621871"/>
            <a:chOff x="7669354" y="1361224"/>
            <a:chExt cx="1463229" cy="74624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C5404D9-09B9-7B4E-225F-81DA4DD07ABB}"/>
                </a:ext>
              </a:extLst>
            </p:cNvPr>
            <p:cNvSpPr txBox="1"/>
            <p:nvPr/>
          </p:nvSpPr>
          <p:spPr>
            <a:xfrm>
              <a:off x="7669354" y="1817158"/>
              <a:ext cx="1463229" cy="290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72" b="1" dirty="0">
                  <a:latin typeface="Amazon Ember" panose="02000000000000000000" pitchFamily="2" charset="0"/>
                  <a:ea typeface="Amazon Ember" panose="02000000000000000000" pitchFamily="2" charset="0"/>
                </a:rPr>
                <a:t>ML pipeline</a:t>
              </a:r>
            </a:p>
          </p:txBody>
        </p:sp>
        <p:pic>
          <p:nvPicPr>
            <p:cNvPr id="4" name="Graphic 25">
              <a:extLst>
                <a:ext uri="{FF2B5EF4-FFF2-40B4-BE49-F238E27FC236}">
                  <a16:creationId xmlns:a16="http://schemas.microsoft.com/office/drawing/2014/main" id="{84EE0803-D77E-B8A0-8BB5-3EE7BC8F96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8125627" y="1384815"/>
              <a:ext cx="504000" cy="50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Graphic 28">
              <a:extLst>
                <a:ext uri="{FF2B5EF4-FFF2-40B4-BE49-F238E27FC236}">
                  <a16:creationId xmlns:a16="http://schemas.microsoft.com/office/drawing/2014/main" id="{24C98738-1AF5-B0F0-C081-662160F6EC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 bwMode="auto">
            <a:xfrm>
              <a:off x="8587979" y="1361224"/>
              <a:ext cx="288000" cy="28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7" name="Graphic 71">
            <a:extLst>
              <a:ext uri="{FF2B5EF4-FFF2-40B4-BE49-F238E27FC236}">
                <a16:creationId xmlns:a16="http://schemas.microsoft.com/office/drawing/2014/main" id="{CCA406ED-BA16-258C-3EE4-E005FDD5A3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43246" y="1524319"/>
            <a:ext cx="450000" cy="450000"/>
          </a:xfrm>
          <a:prstGeom prst="rect">
            <a:avLst/>
          </a:prstGeom>
        </p:spPr>
      </p:pic>
      <p:pic>
        <p:nvPicPr>
          <p:cNvPr id="66" name="Graphic 71">
            <a:extLst>
              <a:ext uri="{FF2B5EF4-FFF2-40B4-BE49-F238E27FC236}">
                <a16:creationId xmlns:a16="http://schemas.microsoft.com/office/drawing/2014/main" id="{1A25C168-1E7C-8EB9-7202-F2469828EE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68442" y="1525884"/>
            <a:ext cx="450000" cy="450000"/>
          </a:xfrm>
          <a:prstGeom prst="rect">
            <a:avLst/>
          </a:prstGeom>
        </p:spPr>
      </p:pic>
      <p:sp>
        <p:nvSpPr>
          <p:cNvPr id="69" name="TextBox 75">
            <a:extLst>
              <a:ext uri="{FF2B5EF4-FFF2-40B4-BE49-F238E27FC236}">
                <a16:creationId xmlns:a16="http://schemas.microsoft.com/office/drawing/2014/main" id="{8B4B0D13-E035-A6A1-DB2B-D9DE247B3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8392" y="1265615"/>
            <a:ext cx="960566" cy="22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DE" sz="833" b="1" dirty="0">
                <a:latin typeface="+mn-lt"/>
              </a:rPr>
              <a:t>Integrated Data</a:t>
            </a:r>
          </a:p>
        </p:txBody>
      </p:sp>
      <p:sp>
        <p:nvSpPr>
          <p:cNvPr id="70" name="TextBox 75">
            <a:extLst>
              <a:ext uri="{FF2B5EF4-FFF2-40B4-BE49-F238E27FC236}">
                <a16:creationId xmlns:a16="http://schemas.microsoft.com/office/drawing/2014/main" id="{09C60AEE-EBEB-D2C4-F291-ED08195B3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8186" y="1259601"/>
            <a:ext cx="850576" cy="22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DE" sz="833" b="1" dirty="0">
                <a:latin typeface="+mn-lt"/>
              </a:rPr>
              <a:t>Raw Data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8F1F7D-2225-15D1-4D72-A9E4EDC89E36}"/>
              </a:ext>
            </a:extLst>
          </p:cNvPr>
          <p:cNvSpPr/>
          <p:nvPr/>
        </p:nvSpPr>
        <p:spPr bwMode="auto">
          <a:xfrm>
            <a:off x="2788355" y="1020000"/>
            <a:ext cx="2802054" cy="27076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0" tIns="76200"/>
          <a:lstStyle/>
          <a:p>
            <a:pPr>
              <a:defRPr/>
            </a:pPr>
            <a:endParaRPr lang="en-US" sz="667" dirty="0">
              <a:solidFill>
                <a:schemeClr val="tx1"/>
              </a:solidFill>
            </a:endParaRPr>
          </a:p>
        </p:txBody>
      </p:sp>
      <p:sp>
        <p:nvSpPr>
          <p:cNvPr id="79" name="TextBox 75">
            <a:extLst>
              <a:ext uri="{FF2B5EF4-FFF2-40B4-BE49-F238E27FC236}">
                <a16:creationId xmlns:a16="http://schemas.microsoft.com/office/drawing/2014/main" id="{AEC19DCF-6EED-FB0D-D936-2DA51FC00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735" y="1026222"/>
            <a:ext cx="1409673" cy="22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DE" sz="833" dirty="0">
                <a:latin typeface="+mn-lt"/>
              </a:rPr>
              <a:t>Data Flow meter reads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85C0844-B276-FD1C-E008-D18D3EAF5129}"/>
              </a:ext>
            </a:extLst>
          </p:cNvPr>
          <p:cNvSpPr/>
          <p:nvPr/>
        </p:nvSpPr>
        <p:spPr bwMode="auto">
          <a:xfrm>
            <a:off x="5689997" y="1019999"/>
            <a:ext cx="988483" cy="27076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0" tIns="76200"/>
          <a:lstStyle/>
          <a:p>
            <a:pPr>
              <a:defRPr/>
            </a:pPr>
            <a:endParaRPr lang="en-US" sz="667" dirty="0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41AA739-D867-EF4F-0B07-57C629F90E32}"/>
              </a:ext>
            </a:extLst>
          </p:cNvPr>
          <p:cNvSpPr txBox="1"/>
          <p:nvPr/>
        </p:nvSpPr>
        <p:spPr>
          <a:xfrm>
            <a:off x="5691274" y="1017380"/>
            <a:ext cx="750526" cy="348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3" dirty="0"/>
              <a:t>Central Data </a:t>
            </a:r>
          </a:p>
          <a:p>
            <a:pPr algn="l"/>
            <a:r>
              <a:rPr lang="en-US" sz="833" dirty="0"/>
              <a:t>Catalogue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1DD2FEE-130D-11C5-78A8-EEDCDD1D668F}"/>
              </a:ext>
            </a:extLst>
          </p:cNvPr>
          <p:cNvSpPr/>
          <p:nvPr/>
        </p:nvSpPr>
        <p:spPr bwMode="auto">
          <a:xfrm>
            <a:off x="2771851" y="4776546"/>
            <a:ext cx="3905488" cy="7530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0" tIns="76200"/>
          <a:lstStyle/>
          <a:p>
            <a:pPr>
              <a:defRPr/>
            </a:pPr>
            <a:endParaRPr lang="en-US" sz="667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ADFD8B9-986F-C7AA-312E-BDAE86F27038}"/>
              </a:ext>
            </a:extLst>
          </p:cNvPr>
          <p:cNvSpPr/>
          <p:nvPr/>
        </p:nvSpPr>
        <p:spPr bwMode="auto">
          <a:xfrm>
            <a:off x="2779789" y="5580042"/>
            <a:ext cx="3905488" cy="7530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0" tIns="76200"/>
          <a:lstStyle/>
          <a:p>
            <a:pPr>
              <a:defRPr/>
            </a:pPr>
            <a:endParaRPr lang="en-US" sz="667" dirty="0">
              <a:solidFill>
                <a:schemeClr val="tx1"/>
              </a:solidFill>
            </a:endParaRPr>
          </a:p>
        </p:txBody>
      </p:sp>
      <p:sp>
        <p:nvSpPr>
          <p:cNvPr id="95" name="TextBox 75">
            <a:extLst>
              <a:ext uri="{FF2B5EF4-FFF2-40B4-BE49-F238E27FC236}">
                <a16:creationId xmlns:a16="http://schemas.microsoft.com/office/drawing/2014/main" id="{52082B2E-F029-6AA3-7E9F-DF37DBF8D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341" y="4782139"/>
            <a:ext cx="1409673" cy="22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DE" sz="833" dirty="0">
                <a:latin typeface="+mn-lt"/>
              </a:rPr>
              <a:t>Data Flow topology</a:t>
            </a:r>
          </a:p>
        </p:txBody>
      </p:sp>
      <p:sp>
        <p:nvSpPr>
          <p:cNvPr id="96" name="TextBox 75">
            <a:extLst>
              <a:ext uri="{FF2B5EF4-FFF2-40B4-BE49-F238E27FC236}">
                <a16:creationId xmlns:a16="http://schemas.microsoft.com/office/drawing/2014/main" id="{3732DB4B-9A3D-F3A7-BEAE-BBCE88E7D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637" y="5587676"/>
            <a:ext cx="1409673" cy="22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DE" sz="833" dirty="0">
                <a:latin typeface="+mn-lt"/>
              </a:rPr>
              <a:t>Data Flow BYO</a:t>
            </a:r>
          </a:p>
        </p:txBody>
      </p:sp>
      <p:pic>
        <p:nvPicPr>
          <p:cNvPr id="97" name="Graphic 71">
            <a:extLst>
              <a:ext uri="{FF2B5EF4-FFF2-40B4-BE49-F238E27FC236}">
                <a16:creationId xmlns:a16="http://schemas.microsoft.com/office/drawing/2014/main" id="{1FAC06CD-E449-DA2A-ACFF-F75AEC920C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71443" y="3576501"/>
            <a:ext cx="450000" cy="450000"/>
          </a:xfrm>
          <a:prstGeom prst="rect">
            <a:avLst/>
          </a:prstGeom>
        </p:spPr>
      </p:pic>
      <p:sp>
        <p:nvSpPr>
          <p:cNvPr id="98" name="TextBox 75">
            <a:extLst>
              <a:ext uri="{FF2B5EF4-FFF2-40B4-BE49-F238E27FC236}">
                <a16:creationId xmlns:a16="http://schemas.microsoft.com/office/drawing/2014/main" id="{B8D8CDF1-C3FD-8285-2797-2EE9B0A11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76" y="4044599"/>
            <a:ext cx="842620" cy="22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DE" sz="833" b="1" dirty="0">
                <a:latin typeface="+mn-lt"/>
              </a:rPr>
              <a:t>Volt/Var</a:t>
            </a:r>
          </a:p>
        </p:txBody>
      </p:sp>
      <p:pic>
        <p:nvPicPr>
          <p:cNvPr id="99" name="Graphic 98">
            <a:extLst>
              <a:ext uri="{FF2B5EF4-FFF2-40B4-BE49-F238E27FC236}">
                <a16:creationId xmlns:a16="http://schemas.microsoft.com/office/drawing/2014/main" id="{48F75938-7F1F-F7F2-DDE9-FAF26F512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7150603" y="3665416"/>
            <a:ext cx="300000" cy="3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Graphic 28">
            <a:extLst>
              <a:ext uri="{FF2B5EF4-FFF2-40B4-BE49-F238E27FC236}">
                <a16:creationId xmlns:a16="http://schemas.microsoft.com/office/drawing/2014/main" id="{4A636F44-05E2-36A4-321A-A8CBF0475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8161441" y="1161849"/>
            <a:ext cx="240000" cy="2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75">
            <a:extLst>
              <a:ext uri="{FF2B5EF4-FFF2-40B4-BE49-F238E27FC236}">
                <a16:creationId xmlns:a16="http://schemas.microsoft.com/office/drawing/2014/main" id="{2544442D-4E63-1EEA-FFE2-76B9408CD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5778" y="1411267"/>
            <a:ext cx="842620" cy="34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DE" sz="833" b="1" dirty="0">
                <a:latin typeface="+mn-lt"/>
              </a:rPr>
              <a:t>Inference Endpoint</a:t>
            </a:r>
          </a:p>
        </p:txBody>
      </p:sp>
      <p:pic>
        <p:nvPicPr>
          <p:cNvPr id="103" name="Graphic 71">
            <a:extLst>
              <a:ext uri="{FF2B5EF4-FFF2-40B4-BE49-F238E27FC236}">
                <a16:creationId xmlns:a16="http://schemas.microsoft.com/office/drawing/2014/main" id="{6A001D9E-F44C-2365-36A8-2EDDCF23BC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66990" y="1813752"/>
            <a:ext cx="450000" cy="450000"/>
          </a:xfrm>
          <a:prstGeom prst="rect">
            <a:avLst/>
          </a:prstGeom>
        </p:spPr>
      </p:pic>
      <p:sp>
        <p:nvSpPr>
          <p:cNvPr id="104" name="TextBox 75">
            <a:extLst>
              <a:ext uri="{FF2B5EF4-FFF2-40B4-BE49-F238E27FC236}">
                <a16:creationId xmlns:a16="http://schemas.microsoft.com/office/drawing/2014/main" id="{5804CCF9-0EDF-2DE2-828C-D2045AAC3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895" y="2244322"/>
            <a:ext cx="842620" cy="34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DE" sz="833" b="1" dirty="0">
                <a:latin typeface="+mn-lt"/>
              </a:rPr>
              <a:t>Batch inference</a:t>
            </a:r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7C8CDEA5-C544-C193-EDB6-B8A57BC14E85}"/>
              </a:ext>
            </a:extLst>
          </p:cNvPr>
          <p:cNvCxnSpPr>
            <a:cxnSpLocks/>
            <a:stCxn id="66" idx="3"/>
            <a:endCxn id="22" idx="0"/>
          </p:cNvCxnSpPr>
          <p:nvPr/>
        </p:nvCxnSpPr>
        <p:spPr>
          <a:xfrm>
            <a:off x="5318442" y="1750885"/>
            <a:ext cx="853314" cy="397971"/>
          </a:xfrm>
          <a:prstGeom prst="bentConnector2">
            <a:avLst/>
          </a:prstGeom>
          <a:ln w="19050" cap="rnd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7A6397C-14D4-55CC-F978-5CF9BDB0556C}"/>
              </a:ext>
            </a:extLst>
          </p:cNvPr>
          <p:cNvCxnSpPr>
            <a:cxnSpLocks/>
          </p:cNvCxnSpPr>
          <p:nvPr/>
        </p:nvCxnSpPr>
        <p:spPr>
          <a:xfrm>
            <a:off x="2363611" y="5117215"/>
            <a:ext cx="21007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08D4B34C-0B11-90F5-206C-149039E00FEC}"/>
              </a:ext>
            </a:extLst>
          </p:cNvPr>
          <p:cNvCxnSpPr>
            <a:cxnSpLocks/>
            <a:endCxn id="21" idx="2"/>
          </p:cNvCxnSpPr>
          <p:nvPr/>
        </p:nvCxnSpPr>
        <p:spPr>
          <a:xfrm rot="5400000" flipH="1" flipV="1">
            <a:off x="4373472" y="3288433"/>
            <a:ext cx="2249656" cy="1407910"/>
          </a:xfrm>
          <a:prstGeom prst="bentConnector3">
            <a:avLst>
              <a:gd name="adj1" fmla="val -26"/>
            </a:avLst>
          </a:prstGeom>
          <a:ln w="19050" cap="rnd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6281B8D-B603-7B0D-5629-36697F6DD6A5}"/>
              </a:ext>
            </a:extLst>
          </p:cNvPr>
          <p:cNvSpPr/>
          <p:nvPr/>
        </p:nvSpPr>
        <p:spPr bwMode="auto">
          <a:xfrm>
            <a:off x="3236533" y="4982215"/>
            <a:ext cx="300000" cy="297998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1" name="Graphic 110">
            <a:extLst>
              <a:ext uri="{FF2B5EF4-FFF2-40B4-BE49-F238E27FC236}">
                <a16:creationId xmlns:a16="http://schemas.microsoft.com/office/drawing/2014/main" id="{F05C8A61-2FC4-D472-7FFA-5F08EA4E8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3236533" y="4982215"/>
            <a:ext cx="300000" cy="3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Graphic 7">
            <a:extLst>
              <a:ext uri="{FF2B5EF4-FFF2-40B4-BE49-F238E27FC236}">
                <a16:creationId xmlns:a16="http://schemas.microsoft.com/office/drawing/2014/main" id="{9BD2FE05-BCC3-61EC-799F-F0526A032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4456208" y="5790314"/>
            <a:ext cx="330000" cy="33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extBox 12">
            <a:extLst>
              <a:ext uri="{FF2B5EF4-FFF2-40B4-BE49-F238E27FC236}">
                <a16:creationId xmlns:a16="http://schemas.microsoft.com/office/drawing/2014/main" id="{1FE5ECFA-8376-B3F2-01CC-7BD5D312D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0765" y="6099757"/>
            <a:ext cx="1170238" cy="22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33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Data Storage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72DA455-E096-8F39-4D79-BBB78AC8D2F4}"/>
              </a:ext>
            </a:extLst>
          </p:cNvPr>
          <p:cNvCxnSpPr>
            <a:cxnSpLocks/>
            <a:endCxn id="123" idx="1"/>
          </p:cNvCxnSpPr>
          <p:nvPr/>
        </p:nvCxnSpPr>
        <p:spPr>
          <a:xfrm flipV="1">
            <a:off x="2363611" y="5955315"/>
            <a:ext cx="2092598" cy="62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C8556EA-BB87-FF45-4C37-7EBA535E02E8}"/>
              </a:ext>
            </a:extLst>
          </p:cNvPr>
          <p:cNvGrpSpPr/>
          <p:nvPr/>
        </p:nvGrpSpPr>
        <p:grpSpPr>
          <a:xfrm>
            <a:off x="3236533" y="5811520"/>
            <a:ext cx="300000" cy="310871"/>
            <a:chOff x="3860821" y="6943877"/>
            <a:chExt cx="360000" cy="37304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5EB966D-1DBF-7B81-D9E3-052EB882EE18}"/>
                </a:ext>
              </a:extLst>
            </p:cNvPr>
            <p:cNvSpPr/>
            <p:nvPr/>
          </p:nvSpPr>
          <p:spPr bwMode="auto">
            <a:xfrm>
              <a:off x="3860821" y="6943877"/>
              <a:ext cx="337682" cy="360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5" name="Graphic 60">
              <a:extLst>
                <a:ext uri="{FF2B5EF4-FFF2-40B4-BE49-F238E27FC236}">
                  <a16:creationId xmlns:a16="http://schemas.microsoft.com/office/drawing/2014/main" id="{FE55B534-A858-18FD-A161-D549C082F0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 bwMode="auto">
            <a:xfrm>
              <a:off x="3860821" y="695692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EC036749-9625-F8C7-BE25-3080B2ACAD04}"/>
              </a:ext>
            </a:extLst>
          </p:cNvPr>
          <p:cNvCxnSpPr>
            <a:cxnSpLocks/>
            <a:stCxn id="123" idx="3"/>
            <a:endCxn id="21" idx="2"/>
          </p:cNvCxnSpPr>
          <p:nvPr/>
        </p:nvCxnSpPr>
        <p:spPr>
          <a:xfrm flipV="1">
            <a:off x="4786208" y="2867560"/>
            <a:ext cx="1416047" cy="3087754"/>
          </a:xfrm>
          <a:prstGeom prst="bentConnector2">
            <a:avLst/>
          </a:prstGeom>
          <a:ln w="19050" cap="rnd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2DF01D30-F217-559C-1CE3-1AF6690D3DB5}"/>
              </a:ext>
            </a:extLst>
          </p:cNvPr>
          <p:cNvCxnSpPr>
            <a:cxnSpLocks/>
            <a:stCxn id="39" idx="1"/>
            <a:endCxn id="22" idx="3"/>
          </p:cNvCxnSpPr>
          <p:nvPr/>
        </p:nvCxnSpPr>
        <p:spPr>
          <a:xfrm rot="10800000">
            <a:off x="6362257" y="2339355"/>
            <a:ext cx="788348" cy="2365003"/>
          </a:xfrm>
          <a:prstGeom prst="bentConnector3">
            <a:avLst>
              <a:gd name="adj1" fmla="val 40155"/>
            </a:avLst>
          </a:prstGeom>
          <a:ln w="19050" cap="rnd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7576C020-3056-9D94-D189-560FFF3C7681}"/>
              </a:ext>
            </a:extLst>
          </p:cNvPr>
          <p:cNvCxnSpPr>
            <a:cxnSpLocks/>
            <a:stCxn id="99" idx="1"/>
            <a:endCxn id="22" idx="3"/>
          </p:cNvCxnSpPr>
          <p:nvPr/>
        </p:nvCxnSpPr>
        <p:spPr>
          <a:xfrm rot="10800000">
            <a:off x="6362257" y="2339356"/>
            <a:ext cx="788348" cy="1476061"/>
          </a:xfrm>
          <a:prstGeom prst="bentConnector3">
            <a:avLst>
              <a:gd name="adj1" fmla="val 40155"/>
            </a:avLst>
          </a:prstGeom>
          <a:ln w="19050" cap="rnd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C606BD2B-8A03-E436-4714-9D2E7DE92B2E}"/>
              </a:ext>
            </a:extLst>
          </p:cNvPr>
          <p:cNvCxnSpPr>
            <a:cxnSpLocks/>
            <a:stCxn id="33" idx="1"/>
            <a:endCxn id="22" idx="3"/>
          </p:cNvCxnSpPr>
          <p:nvPr/>
        </p:nvCxnSpPr>
        <p:spPr>
          <a:xfrm rot="10800000">
            <a:off x="6362257" y="2339355"/>
            <a:ext cx="785598" cy="659398"/>
          </a:xfrm>
          <a:prstGeom prst="bentConnector3">
            <a:avLst>
              <a:gd name="adj1" fmla="val 40121"/>
            </a:avLst>
          </a:prstGeom>
          <a:ln w="19050" cap="rnd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6DF20DF8-4881-1E20-240A-E711AA41E5D5}"/>
              </a:ext>
            </a:extLst>
          </p:cNvPr>
          <p:cNvCxnSpPr>
            <a:cxnSpLocks/>
            <a:stCxn id="4" idx="1"/>
            <a:endCxn id="22" idx="3"/>
          </p:cNvCxnSpPr>
          <p:nvPr/>
        </p:nvCxnSpPr>
        <p:spPr>
          <a:xfrm rot="10800000" flipV="1">
            <a:off x="6362257" y="1855680"/>
            <a:ext cx="701193" cy="483675"/>
          </a:xfrm>
          <a:prstGeom prst="bentConnector3">
            <a:avLst>
              <a:gd name="adj1" fmla="val 32894"/>
            </a:avLst>
          </a:prstGeom>
          <a:ln w="19050" cap="rnd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4626162-BEEE-6C5A-661A-93CECA9B1015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>
            <a:off x="7447854" y="2998753"/>
            <a:ext cx="6249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961DAA80-0561-2B0F-7142-A8CB409DF5C4}"/>
              </a:ext>
            </a:extLst>
          </p:cNvPr>
          <p:cNvCxnSpPr>
            <a:cxnSpLocks/>
          </p:cNvCxnSpPr>
          <p:nvPr/>
        </p:nvCxnSpPr>
        <p:spPr>
          <a:xfrm>
            <a:off x="7442053" y="3808502"/>
            <a:ext cx="6249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DF09EC9F-29B5-08B0-1426-B60FC1345580}"/>
              </a:ext>
            </a:extLst>
          </p:cNvPr>
          <p:cNvCxnSpPr>
            <a:cxnSpLocks/>
          </p:cNvCxnSpPr>
          <p:nvPr/>
        </p:nvCxnSpPr>
        <p:spPr>
          <a:xfrm>
            <a:off x="7442053" y="4695804"/>
            <a:ext cx="6249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A7DA3A8D-2C24-9923-892A-FEB1299EF404}"/>
              </a:ext>
            </a:extLst>
          </p:cNvPr>
          <p:cNvCxnSpPr>
            <a:cxnSpLocks/>
            <a:stCxn id="62" idx="3"/>
            <a:endCxn id="101" idx="1"/>
          </p:cNvCxnSpPr>
          <p:nvPr/>
        </p:nvCxnSpPr>
        <p:spPr>
          <a:xfrm flipV="1">
            <a:off x="7688742" y="1281849"/>
            <a:ext cx="472699" cy="464172"/>
          </a:xfrm>
          <a:prstGeom prst="bentConnector3">
            <a:avLst>
              <a:gd name="adj1" fmla="val 50000"/>
            </a:avLst>
          </a:prstGeom>
          <a:ln w="19050" cap="rnd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E7A017D0-6471-CF0C-BA0A-0C86A1661C07}"/>
              </a:ext>
            </a:extLst>
          </p:cNvPr>
          <p:cNvCxnSpPr>
            <a:cxnSpLocks/>
            <a:stCxn id="62" idx="3"/>
            <a:endCxn id="103" idx="1"/>
          </p:cNvCxnSpPr>
          <p:nvPr/>
        </p:nvCxnSpPr>
        <p:spPr>
          <a:xfrm>
            <a:off x="7688742" y="1746021"/>
            <a:ext cx="378248" cy="292731"/>
          </a:xfrm>
          <a:prstGeom prst="bentConnector3">
            <a:avLst>
              <a:gd name="adj1" fmla="val 63057"/>
            </a:avLst>
          </a:prstGeom>
          <a:ln w="19050" cap="rnd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71">
            <a:extLst>
              <a:ext uri="{FF2B5EF4-FFF2-40B4-BE49-F238E27FC236}">
                <a16:creationId xmlns:a16="http://schemas.microsoft.com/office/drawing/2014/main" id="{C7971692-4498-4688-35BB-9B105F3E3D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59908" y="4947138"/>
            <a:ext cx="330000" cy="330000"/>
          </a:xfrm>
          <a:prstGeom prst="rect">
            <a:avLst/>
          </a:prstGeom>
        </p:spPr>
      </p:pic>
      <p:sp>
        <p:nvSpPr>
          <p:cNvPr id="10" name="TextBox 75">
            <a:extLst>
              <a:ext uri="{FF2B5EF4-FFF2-40B4-BE49-F238E27FC236}">
                <a16:creationId xmlns:a16="http://schemas.microsoft.com/office/drawing/2014/main" id="{C1DAED7E-C393-5C07-5D31-16F75A345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3172" y="5256761"/>
            <a:ext cx="1524140" cy="22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DE" sz="833" dirty="0">
                <a:latin typeface="+mn-lt"/>
              </a:rPr>
              <a:t>Amazon S3</a:t>
            </a:r>
          </a:p>
        </p:txBody>
      </p:sp>
    </p:spTree>
    <p:extLst>
      <p:ext uri="{BB962C8B-B14F-4D97-AF65-F5344CB8AC3E}">
        <p14:creationId xmlns:p14="http://schemas.microsoft.com/office/powerpoint/2010/main" val="379219330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B4224E-CCAD-13D2-8F7F-6C043D8444A7}"/>
              </a:ext>
            </a:extLst>
          </p:cNvPr>
          <p:cNvSpPr/>
          <p:nvPr/>
        </p:nvSpPr>
        <p:spPr>
          <a:xfrm>
            <a:off x="240632" y="1443790"/>
            <a:ext cx="616017" cy="36479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Meter Data Generator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0525B2-10C6-5452-4354-97BEDC3444B3}"/>
              </a:ext>
            </a:extLst>
          </p:cNvPr>
          <p:cNvSpPr/>
          <p:nvPr/>
        </p:nvSpPr>
        <p:spPr>
          <a:xfrm>
            <a:off x="1018674" y="1443790"/>
            <a:ext cx="616017" cy="36479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HES Simulator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9FD23D-F4DB-32B9-176B-57D5DF7D7F43}"/>
              </a:ext>
            </a:extLst>
          </p:cNvPr>
          <p:cNvSpPr/>
          <p:nvPr/>
        </p:nvSpPr>
        <p:spPr>
          <a:xfrm>
            <a:off x="2836784" y="817424"/>
            <a:ext cx="9157508" cy="518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100" dirty="0"/>
          </a:p>
        </p:txBody>
      </p:sp>
      <p:pic>
        <p:nvPicPr>
          <p:cNvPr id="7" name="Graphic 11">
            <a:extLst>
              <a:ext uri="{FF2B5EF4-FFF2-40B4-BE49-F238E27FC236}">
                <a16:creationId xmlns:a16="http://schemas.microsoft.com/office/drawing/2014/main" id="{BFCF0FEB-3065-B05C-8E8D-B50D5CBAA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38885" y="819564"/>
            <a:ext cx="277812" cy="27781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7D9C511-9B2D-5846-1B65-01A4934D88E7}"/>
              </a:ext>
            </a:extLst>
          </p:cNvPr>
          <p:cNvSpPr/>
          <p:nvPr/>
        </p:nvSpPr>
        <p:spPr>
          <a:xfrm>
            <a:off x="3495725" y="1029903"/>
            <a:ext cx="1764665" cy="4726004"/>
          </a:xfrm>
          <a:prstGeom prst="rect">
            <a:avLst/>
          </a:prstGeom>
          <a:noFill/>
          <a:ln w="12700">
            <a:solidFill>
              <a:srgbClr val="FF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4F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Step Functions workflow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9539165-EF7F-BCAC-5B28-20C13399B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5725" y="1029903"/>
            <a:ext cx="381000" cy="381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0333855-0452-A6E5-4C13-35559F891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4112243" y="1788642"/>
            <a:ext cx="432000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6060E28-5D9A-64A8-CE55-A208DEA8B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4123767" y="2821746"/>
            <a:ext cx="432000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3AC755B-F4EB-5BC5-9903-4E4A2852F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4112243" y="3862408"/>
            <a:ext cx="432000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045037A5-F7F1-42F5-8CBD-559202E75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4123767" y="4829589"/>
            <a:ext cx="432000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C9F6DAE-F6B5-F600-0989-A83D5949E44D}"/>
              </a:ext>
            </a:extLst>
          </p:cNvPr>
          <p:cNvSpPr txBox="1"/>
          <p:nvPr/>
        </p:nvSpPr>
        <p:spPr>
          <a:xfrm>
            <a:off x="3755828" y="2205636"/>
            <a:ext cx="1144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Trigger File Generation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CC0F68-9C65-1A02-8FE7-80FD6B8D54D7}"/>
              </a:ext>
            </a:extLst>
          </p:cNvPr>
          <p:cNvSpPr txBox="1"/>
          <p:nvPr/>
        </p:nvSpPr>
        <p:spPr>
          <a:xfrm>
            <a:off x="3721153" y="3253746"/>
            <a:ext cx="1217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Check file generation status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59BD97-3849-8544-1827-8B642A8A84FA}"/>
              </a:ext>
            </a:extLst>
          </p:cNvPr>
          <p:cNvSpPr txBox="1"/>
          <p:nvPr/>
        </p:nvSpPr>
        <p:spPr>
          <a:xfrm>
            <a:off x="3731239" y="4264397"/>
            <a:ext cx="1217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Download generated file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B5D144-A8D8-8622-8D0E-3A6D4CE003DD}"/>
              </a:ext>
            </a:extLst>
          </p:cNvPr>
          <p:cNvSpPr txBox="1"/>
          <p:nvPr/>
        </p:nvSpPr>
        <p:spPr>
          <a:xfrm>
            <a:off x="3686225" y="5238551"/>
            <a:ext cx="121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Extract file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A81EC0-D65D-35EB-67B2-64F4CC6E2737}"/>
              </a:ext>
            </a:extLst>
          </p:cNvPr>
          <p:cNvCxnSpPr>
            <a:stCxn id="11" idx="1"/>
          </p:cNvCxnSpPr>
          <p:nvPr/>
        </p:nvCxnSpPr>
        <p:spPr>
          <a:xfrm flipH="1">
            <a:off x="1634691" y="2004642"/>
            <a:ext cx="2477552" cy="0"/>
          </a:xfrm>
          <a:prstGeom prst="straightConnector1">
            <a:avLst/>
          </a:prstGeom>
          <a:ln w="19050" cap="rnd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7C69BA80-64F2-DEFD-CE6C-47ED771EEE0A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>
            <a:off x="1634691" y="2521820"/>
            <a:ext cx="2477552" cy="1556589"/>
          </a:xfrm>
          <a:prstGeom prst="bentConnector3">
            <a:avLst>
              <a:gd name="adj1" fmla="val 38345"/>
            </a:avLst>
          </a:prstGeom>
          <a:ln w="19050" cap="rnd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71">
            <a:extLst>
              <a:ext uri="{FF2B5EF4-FFF2-40B4-BE49-F238E27FC236}">
                <a16:creationId xmlns:a16="http://schemas.microsoft.com/office/drawing/2014/main" id="{33A30A31-12A4-E694-E76E-9170FEEB08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0762" y="2780012"/>
            <a:ext cx="612000" cy="612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7E9EE4D-981C-8AE6-C45E-F8C6B7F5A462}"/>
              </a:ext>
            </a:extLst>
          </p:cNvPr>
          <p:cNvSpPr txBox="1"/>
          <p:nvPr/>
        </p:nvSpPr>
        <p:spPr>
          <a:xfrm>
            <a:off x="5853955" y="3429000"/>
            <a:ext cx="121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Amazon S3</a:t>
            </a:r>
          </a:p>
        </p:txBody>
      </p:sp>
      <p:pic>
        <p:nvPicPr>
          <p:cNvPr id="23" name="Graphic 63">
            <a:extLst>
              <a:ext uri="{FF2B5EF4-FFF2-40B4-BE49-F238E27FC236}">
                <a16:creationId xmlns:a16="http://schemas.microsoft.com/office/drawing/2014/main" id="{91707CCC-4609-275C-0A3D-15D351B9B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6233883" y="48295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63">
            <a:extLst>
              <a:ext uri="{FF2B5EF4-FFF2-40B4-BE49-F238E27FC236}">
                <a16:creationId xmlns:a16="http://schemas.microsoft.com/office/drawing/2014/main" id="{6ACAD4DB-89FA-B48B-6028-568C6AF61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6233883" y="38468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401834-4815-CCBA-AAEE-FA51E877CF96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 flipV="1">
            <a:off x="4544243" y="4075433"/>
            <a:ext cx="1689640" cy="2975"/>
          </a:xfrm>
          <a:prstGeom prst="straightConnector1">
            <a:avLst/>
          </a:prstGeom>
          <a:ln w="19050" cap="rnd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AE8C90-77B8-1B18-DF52-F9440B22A5DF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>
            <a:off x="4555767" y="5045589"/>
            <a:ext cx="1678116" cy="12600"/>
          </a:xfrm>
          <a:prstGeom prst="straightConnector1">
            <a:avLst/>
          </a:prstGeom>
          <a:ln w="19050" cap="rnd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531A245-594A-6F4E-0E36-A3C04D61F43D}"/>
              </a:ext>
            </a:extLst>
          </p:cNvPr>
          <p:cNvSpPr txBox="1"/>
          <p:nvPr/>
        </p:nvSpPr>
        <p:spPr>
          <a:xfrm>
            <a:off x="5824905" y="4311415"/>
            <a:ext cx="121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/compressed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37911A-21EC-BDCE-4CAE-B3C2678CF653}"/>
              </a:ext>
            </a:extLst>
          </p:cNvPr>
          <p:cNvSpPr txBox="1"/>
          <p:nvPr/>
        </p:nvSpPr>
        <p:spPr>
          <a:xfrm>
            <a:off x="5838234" y="5312127"/>
            <a:ext cx="121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/uncompressed</a:t>
            </a:r>
          </a:p>
        </p:txBody>
      </p:sp>
      <p:pic>
        <p:nvPicPr>
          <p:cNvPr id="29" name="Graphic 8">
            <a:extLst>
              <a:ext uri="{FF2B5EF4-FFF2-40B4-BE49-F238E27FC236}">
                <a16:creationId xmlns:a16="http://schemas.microsoft.com/office/drawing/2014/main" id="{15DB05EC-072E-3693-3AC4-02C5DC9EF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7529835" y="48342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9B7421-550F-7D27-361C-79793D7C0BED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>
            <a:off x="6691083" y="5058189"/>
            <a:ext cx="838752" cy="4701"/>
          </a:xfrm>
          <a:prstGeom prst="straightConnector1">
            <a:avLst/>
          </a:prstGeom>
          <a:ln w="19050" cap="rnd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>
            <a:extLst>
              <a:ext uri="{FF2B5EF4-FFF2-40B4-BE49-F238E27FC236}">
                <a16:creationId xmlns:a16="http://schemas.microsoft.com/office/drawing/2014/main" id="{867DDFE6-ACF4-CBF3-AA61-7A068AFE8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8551972" y="4832564"/>
            <a:ext cx="4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D447C4B-D8E8-3191-6069-A6E7483F62D0}"/>
              </a:ext>
            </a:extLst>
          </p:cNvPr>
          <p:cNvSpPr txBox="1"/>
          <p:nvPr/>
        </p:nvSpPr>
        <p:spPr>
          <a:xfrm>
            <a:off x="8177444" y="5356607"/>
            <a:ext cx="121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Range Extractor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9931D52-B21D-8E84-CEFC-B384B1572CF2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7987035" y="5062890"/>
            <a:ext cx="564937" cy="3674"/>
          </a:xfrm>
          <a:prstGeom prst="straightConnector1">
            <a:avLst/>
          </a:prstGeom>
          <a:ln w="19050" cap="rnd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26">
            <a:extLst>
              <a:ext uri="{FF2B5EF4-FFF2-40B4-BE49-F238E27FC236}">
                <a16:creationId xmlns:a16="http://schemas.microsoft.com/office/drawing/2014/main" id="{514BF3A7-EE04-5739-A057-2D1A910AE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310" y="2769491"/>
            <a:ext cx="612000" cy="6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F7ACE54-6096-2682-4209-DAD32F266801}"/>
              </a:ext>
            </a:extLst>
          </p:cNvPr>
          <p:cNvSpPr txBox="1"/>
          <p:nvPr/>
        </p:nvSpPr>
        <p:spPr>
          <a:xfrm>
            <a:off x="8174782" y="3427370"/>
            <a:ext cx="121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Amazon SQS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8F169CC-49B9-B27E-2ACA-FA839DCE0FE1}"/>
              </a:ext>
            </a:extLst>
          </p:cNvPr>
          <p:cNvCxnSpPr>
            <a:cxnSpLocks/>
            <a:stCxn id="31" idx="0"/>
            <a:endCxn id="35" idx="2"/>
          </p:cNvCxnSpPr>
          <p:nvPr/>
        </p:nvCxnSpPr>
        <p:spPr>
          <a:xfrm flipH="1" flipV="1">
            <a:off x="8783310" y="3673591"/>
            <a:ext cx="0" cy="1158973"/>
          </a:xfrm>
          <a:prstGeom prst="straightConnector1">
            <a:avLst/>
          </a:prstGeom>
          <a:ln w="19050" cap="rnd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500B3AD7-EA5A-D641-4715-5ACEFCB05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9869029" y="2836866"/>
            <a:ext cx="4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6FEACA4-6786-406B-264E-94A43A7C3675}"/>
              </a:ext>
            </a:extLst>
          </p:cNvPr>
          <p:cNvSpPr txBox="1"/>
          <p:nvPr/>
        </p:nvSpPr>
        <p:spPr>
          <a:xfrm>
            <a:off x="9494501" y="3360909"/>
            <a:ext cx="121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Range Worker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3BDA4BF-570E-133B-6F17-3A7D6200404B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 flipV="1">
            <a:off x="9089310" y="3070866"/>
            <a:ext cx="779719" cy="4625"/>
          </a:xfrm>
          <a:prstGeom prst="straightConnector1">
            <a:avLst/>
          </a:prstGeom>
          <a:ln w="19050" cap="rnd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24">
            <a:extLst>
              <a:ext uri="{FF2B5EF4-FFF2-40B4-BE49-F238E27FC236}">
                <a16:creationId xmlns:a16="http://schemas.microsoft.com/office/drawing/2014/main" id="{36968FFF-2052-5B15-3D86-1D60BB24F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924" y="2761279"/>
            <a:ext cx="612000" cy="6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CA621C6-E153-5375-AFDD-AB5ADE84DB1C}"/>
              </a:ext>
            </a:extLst>
          </p:cNvPr>
          <p:cNvSpPr txBox="1"/>
          <p:nvPr/>
        </p:nvSpPr>
        <p:spPr>
          <a:xfrm>
            <a:off x="10744396" y="3399408"/>
            <a:ext cx="121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Amazon Kinesis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2F8F298-2701-C568-10B8-CAC0B599FF73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 flipV="1">
            <a:off x="10337029" y="3067279"/>
            <a:ext cx="709895" cy="3587"/>
          </a:xfrm>
          <a:prstGeom prst="straightConnector1">
            <a:avLst/>
          </a:prstGeom>
          <a:ln w="19050" cap="rnd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3979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9">
            <a:extLst>
              <a:ext uri="{FF2B5EF4-FFF2-40B4-BE49-F238E27FC236}">
                <a16:creationId xmlns:a16="http://schemas.microsoft.com/office/drawing/2014/main" id="{0D7AED7B-E0BE-B200-95F1-32C24289C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5807315" y="1724053"/>
            <a:ext cx="72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E184F4-4D1D-C0EE-C3D5-CD446577CED0}"/>
              </a:ext>
            </a:extLst>
          </p:cNvPr>
          <p:cNvCxnSpPr>
            <a:cxnSpLocks/>
          </p:cNvCxnSpPr>
          <p:nvPr/>
        </p:nvCxnSpPr>
        <p:spPr>
          <a:xfrm flipV="1">
            <a:off x="2386051" y="4060312"/>
            <a:ext cx="21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6306741-3D7C-C897-53E0-6353532228AF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4812348" y="2820783"/>
            <a:ext cx="1412347" cy="1239529"/>
          </a:xfrm>
          <a:prstGeom prst="bentConnector2">
            <a:avLst/>
          </a:prstGeom>
          <a:ln w="19050" cap="rnd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Database">
            <a:extLst>
              <a:ext uri="{FF2B5EF4-FFF2-40B4-BE49-F238E27FC236}">
                <a16:creationId xmlns:a16="http://schemas.microsoft.com/office/drawing/2014/main" id="{E46FA742-E834-4F86-68A6-1CAD1089D6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6857" y="3694071"/>
            <a:ext cx="762000" cy="762000"/>
          </a:xfrm>
          <a:prstGeom prst="rect">
            <a:avLst/>
          </a:prstGeom>
        </p:spPr>
      </p:pic>
      <p:pic>
        <p:nvPicPr>
          <p:cNvPr id="18" name="Graphic 7">
            <a:extLst>
              <a:ext uri="{FF2B5EF4-FFF2-40B4-BE49-F238E27FC236}">
                <a16:creationId xmlns:a16="http://schemas.microsoft.com/office/drawing/2014/main" id="{29EBD54B-FFD2-E191-1DA5-5F5971AEE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4499333" y="3700312"/>
            <a:ext cx="72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096C0C1-7AAA-0D96-151F-0CC9E919179E}"/>
              </a:ext>
            </a:extLst>
          </p:cNvPr>
          <p:cNvSpPr txBox="1"/>
          <p:nvPr/>
        </p:nvSpPr>
        <p:spPr>
          <a:xfrm>
            <a:off x="1189329" y="4415340"/>
            <a:ext cx="1217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External Data Source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88B2E8A-298E-8EDE-8102-574DA8990E21}"/>
              </a:ext>
            </a:extLst>
          </p:cNvPr>
          <p:cNvGrpSpPr>
            <a:grpSpLocks noChangeAspect="1"/>
          </p:cNvGrpSpPr>
          <p:nvPr/>
        </p:nvGrpSpPr>
        <p:grpSpPr>
          <a:xfrm>
            <a:off x="3043895" y="3711456"/>
            <a:ext cx="590400" cy="611794"/>
            <a:chOff x="3860821" y="6943877"/>
            <a:chExt cx="360000" cy="37304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20F9D3C-3E99-A2E1-FD84-50A6F51ACD1C}"/>
                </a:ext>
              </a:extLst>
            </p:cNvPr>
            <p:cNvSpPr/>
            <p:nvPr/>
          </p:nvSpPr>
          <p:spPr bwMode="auto">
            <a:xfrm>
              <a:off x="3860821" y="6943877"/>
              <a:ext cx="337682" cy="360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2" name="Graphic 60">
              <a:extLst>
                <a:ext uri="{FF2B5EF4-FFF2-40B4-BE49-F238E27FC236}">
                  <a16:creationId xmlns:a16="http://schemas.microsoft.com/office/drawing/2014/main" id="{2B5DBF0D-58C5-01B3-E8A5-471702885E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3860821" y="695692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7B4B767-4DD1-59C2-44F3-82C59BD7386B}"/>
              </a:ext>
            </a:extLst>
          </p:cNvPr>
          <p:cNvSpPr txBox="1"/>
          <p:nvPr/>
        </p:nvSpPr>
        <p:spPr>
          <a:xfrm>
            <a:off x="4250805" y="4456071"/>
            <a:ext cx="1217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Purpose Build Database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BE5A7D-E778-09B2-49DD-C14C20B7F300}"/>
              </a:ext>
            </a:extLst>
          </p:cNvPr>
          <p:cNvSpPr txBox="1"/>
          <p:nvPr/>
        </p:nvSpPr>
        <p:spPr>
          <a:xfrm>
            <a:off x="5616167" y="2420673"/>
            <a:ext cx="1217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AWS Glue Data catalogue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BE0F91-7CCF-CD44-2473-4066D9D0D72A}"/>
              </a:ext>
            </a:extLst>
          </p:cNvPr>
          <p:cNvSpPr txBox="1"/>
          <p:nvPr/>
        </p:nvSpPr>
        <p:spPr>
          <a:xfrm>
            <a:off x="2699497" y="4344644"/>
            <a:ext cx="121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Data Loader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495F86-F86A-B9B8-1B75-E4B38E5F1FB1}"/>
              </a:ext>
            </a:extLst>
          </p:cNvPr>
          <p:cNvSpPr/>
          <p:nvPr/>
        </p:nvSpPr>
        <p:spPr>
          <a:xfrm>
            <a:off x="2633913" y="1547717"/>
            <a:ext cx="4199310" cy="3344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100" dirty="0"/>
          </a:p>
        </p:txBody>
      </p:sp>
      <p:pic>
        <p:nvPicPr>
          <p:cNvPr id="28" name="Graphic 11">
            <a:extLst>
              <a:ext uri="{FF2B5EF4-FFF2-40B4-BE49-F238E27FC236}">
                <a16:creationId xmlns:a16="http://schemas.microsoft.com/office/drawing/2014/main" id="{212A0E70-26A5-30A7-2544-6F52F559D0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 bwMode="auto">
          <a:xfrm>
            <a:off x="2636014" y="1549857"/>
            <a:ext cx="277812" cy="27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0626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110</Words>
  <Application>Microsoft Macintosh PowerPoint</Application>
  <PresentationFormat>Widescreen</PresentationFormat>
  <Paragraphs>43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Sascha Janssen</dc:creator>
  <cp:lastModifiedBy>Sascha Janssen</cp:lastModifiedBy>
  <cp:revision>2</cp:revision>
  <dcterms:created xsi:type="dcterms:W3CDTF">2022-12-13T07:36:14Z</dcterms:created>
  <dcterms:modified xsi:type="dcterms:W3CDTF">2022-12-14T15:57:50Z</dcterms:modified>
</cp:coreProperties>
</file>