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5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2T12:44:36.200" idx="1">
    <p:pos x="10" y="10"/>
    <p:text>aws-utility-meter-data-analytics</p:text>
    <p:extLst mod="1"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5634-6E8A-4E29-8E7D-0315C3B1E51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FC0-D01D-4328-AA43-F518EDD4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546CE-413D-4FCE-9B42-649B13D12508}"/>
              </a:ext>
            </a:extLst>
          </p:cNvPr>
          <p:cNvSpPr/>
          <p:nvPr/>
        </p:nvSpPr>
        <p:spPr>
          <a:xfrm>
            <a:off x="2410601" y="3780323"/>
            <a:ext cx="5645744" cy="1974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4E9384-7C36-4BFC-AFEC-92A8CCAA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0601" y="3780769"/>
            <a:ext cx="381000" cy="381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CA2224-0A16-41EA-8A29-90E9C44C968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332253" y="4692020"/>
            <a:ext cx="5444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4">
            <a:extLst>
              <a:ext uri="{FF2B5EF4-FFF2-40B4-BE49-F238E27FC236}">
                <a16:creationId xmlns:a16="http://schemas.microsoft.com/office/drawing/2014/main" id="{2E3580FF-9E65-4C6D-ACF9-E5B6F0F4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53" y="4463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6">
            <a:extLst>
              <a:ext uri="{FF2B5EF4-FFF2-40B4-BE49-F238E27FC236}">
                <a16:creationId xmlns:a16="http://schemas.microsoft.com/office/drawing/2014/main" id="{0073B92A-D23D-4F9A-858F-2E7B491B0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397" y="5067930"/>
            <a:ext cx="926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Recurring rule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CF108143-7CA7-40FA-9DC2-D0F2FD7C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531" y="5067930"/>
            <a:ext cx="9057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A3D535F6-2C15-4A96-9424-5BAB4308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94" y="4463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5C4662A8-5434-48EB-BE01-5344534A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901" y="5067930"/>
            <a:ext cx="1212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Orchestrator</a:t>
            </a:r>
          </a:p>
        </p:txBody>
      </p:sp>
      <p:pic>
        <p:nvPicPr>
          <p:cNvPr id="20" name="Graphic 13">
            <a:extLst>
              <a:ext uri="{FF2B5EF4-FFF2-40B4-BE49-F238E27FC236}">
                <a16:creationId xmlns:a16="http://schemas.microsoft.com/office/drawing/2014/main" id="{F8A408D3-3BF3-46F8-A16C-B68E159EA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5" y="4463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782AB0E0-8263-4790-8101-06E4813E1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79" y="5067930"/>
            <a:ext cx="1212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976704BA-ECEF-40B2-84AC-1AC02E6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83" y="4463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9">
            <a:extLst>
              <a:ext uri="{FF2B5EF4-FFF2-40B4-BE49-F238E27FC236}">
                <a16:creationId xmlns:a16="http://schemas.microsoft.com/office/drawing/2014/main" id="{671F28EB-3ED6-4433-B622-BF0D1763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17" y="43110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BD9059B0-19F4-4394-B262-8B74DF0C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927" y="5067931"/>
            <a:ext cx="163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02A4B9-CADE-4EAD-963D-175F25EA0DCC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4333905" y="4692020"/>
            <a:ext cx="5119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3A0638-30BC-40F6-BB73-446A62D6C678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303094" y="4692020"/>
            <a:ext cx="4248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8B57E1-193A-43A4-8BE7-0CF96DD45840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185183" y="4692020"/>
            <a:ext cx="60593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3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3292</TotalTime>
  <Words>13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64</cp:revision>
  <dcterms:created xsi:type="dcterms:W3CDTF">2023-02-15T17:02:23Z</dcterms:created>
  <dcterms:modified xsi:type="dcterms:W3CDTF">2023-03-10T14:47:54Z</dcterms:modified>
</cp:coreProperties>
</file>