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18"/>
    <p:restoredTop sz="96405"/>
  </p:normalViewPr>
  <p:slideViewPr>
    <p:cSldViewPr>
      <p:cViewPr varScale="1">
        <p:scale>
          <a:sx n="222" d="100"/>
          <a:sy n="222" d="100"/>
        </p:scale>
        <p:origin x="10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10A50-365F-7F04-173F-0A6BFDA3E6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F1B333-79C0-71FC-D607-E8EB8B6EA5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9CDF6-F95B-BB11-B798-074B2F78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CC74B-12BE-0F4C-B1EE-F74CBA6FAB02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5F904-825E-C67C-E6EB-D6876E574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2AD7C-97E0-5B28-0724-2E4B6F0D1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FA2B-E0D8-B546-BC50-59CF0170B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09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DC97B-4C9E-1601-C863-74667C07C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F9039-4676-AAD2-1802-6B6FBFA83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B89D5-B3E5-238B-021B-F917600CA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CC74B-12BE-0F4C-B1EE-F74CBA6FAB02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760DB-3B55-5829-DFCC-F79AA5E32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A1190-76DD-7E08-E6E5-BB4EBAC93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FA2B-E0D8-B546-BC50-59CF0170B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29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5AF3C8-1AC3-73D9-AF1E-B6BE0E69CA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BC7C4-DFCB-5E57-7CBC-32CCA9AEC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C8F96-3309-1E3A-BCB0-8D0530A8E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CC74B-12BE-0F4C-B1EE-F74CBA6FAB02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36F76-5770-5530-B82F-F43E0A45D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7323A-0153-F4F3-70A8-8F434482D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FA2B-E0D8-B546-BC50-59CF0170B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839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41152-B0D3-09A6-2A2E-A3527DADF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C01F1-9C65-D261-4E41-4CE69B8FE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4476A-168C-F3D2-DE05-00B437E86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CC74B-12BE-0F4C-B1EE-F74CBA6FAB02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004B-9C69-6610-94A6-97E90E4C1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FD5DB-614A-8D28-6632-99331080E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FA2B-E0D8-B546-BC50-59CF0170B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74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A6B25-4DC5-1022-1ECA-7E1A58D16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4D08F-D919-0644-F6FE-F99EB5B30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9844E-D76A-0BAA-310D-922F97593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CC74B-12BE-0F4C-B1EE-F74CBA6FAB02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65FAC-9EEA-17FD-D473-317886E4F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11EF9-845B-1E57-57B8-839340471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FA2B-E0D8-B546-BC50-59CF0170B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97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B9A92-558A-B0C2-375D-7E4B8A584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C8CD1-9C75-0D6D-DD7D-2076A2D726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1EED3D-4F04-B37A-9E8A-64FEB7BBF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8A9C47-7566-1CBF-D6E2-216379560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CC74B-12BE-0F4C-B1EE-F74CBA6FAB02}" type="datetimeFigureOut">
              <a:rPr lang="en-US" smtClean="0"/>
              <a:t>2/23/23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AE842-54B6-04E6-185A-1B1346413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767CCC-89FE-8BB9-773E-3FE886C1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FA2B-E0D8-B546-BC50-59CF0170B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37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F3FED-3070-7539-748A-3B126625A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BFCD5-8936-5C1C-0B88-45F75C6B0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157A4-D392-9C70-4E06-6CA02779A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E8ED11-A566-8E02-5790-116B416004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B6612C-0EB7-5027-2C56-25512B7BBB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FAA97-4C44-1545-E29F-D9FF8A9C3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CC74B-12BE-0F4C-B1EE-F74CBA6FAB02}" type="datetimeFigureOut">
              <a:rPr lang="en-US" smtClean="0"/>
              <a:t>2/23/23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3FBFDB-ECFF-7AC4-863E-F326E12A3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3FC07-82B5-F36F-AE4C-9833D99CE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FA2B-E0D8-B546-BC50-59CF0170B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56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76CDD-EA1E-8C84-2188-FDDCD1476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A5CD8A-C001-B022-6593-866206A64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CC74B-12BE-0F4C-B1EE-F74CBA6FAB02}" type="datetimeFigureOut">
              <a:rPr lang="en-US" smtClean="0"/>
              <a:t>2/23/23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13B428-9665-CE56-EAD7-5C86D2E4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93F802-5B98-C243-E9CA-CE82B1368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FA2B-E0D8-B546-BC50-59CF0170B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2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27073F-B454-1216-90B4-BB3D65A78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CC74B-12BE-0F4C-B1EE-F74CBA6FAB02}" type="datetimeFigureOut">
              <a:rPr lang="en-US" smtClean="0"/>
              <a:t>2/23/23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8EB7F9-C0E3-30D4-039C-B1F726A21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F3A77-79B9-CB6B-20D8-7F787E6A6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FA2B-E0D8-B546-BC50-59CF0170B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94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E6B5F-0CE2-3B71-5357-D57E21515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CF92A-5629-BF8E-4F60-FDECBBCB2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134DC-F626-5882-9A00-F2438CCEE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81A6DF-761B-3537-6B44-6C5CD38E4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CC74B-12BE-0F4C-B1EE-F74CBA6FAB02}" type="datetimeFigureOut">
              <a:rPr lang="en-US" smtClean="0"/>
              <a:t>2/23/23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86DF0-F7D9-09B6-E909-ACB8E51C4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D1C2C-A910-E16A-1E71-B4998BCFF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FA2B-E0D8-B546-BC50-59CF0170B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536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E9F88-9233-4C0D-5F0C-150F958AC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A14C4D-97EC-4DAA-185F-2C1D0B061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C55888-52D4-A965-6D84-267E9F68A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12317-C9A4-ED44-94F2-583A9C2A8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CC74B-12BE-0F4C-B1EE-F74CBA6FAB02}" type="datetimeFigureOut">
              <a:rPr lang="en-US" smtClean="0"/>
              <a:t>2/23/23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E6ADE7-44E8-F4B2-D0C4-98EE711C5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47627-B25A-42E7-F89F-03C0523F7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FA2B-E0D8-B546-BC50-59CF0170B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77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71254F-CCDB-33AC-EB6F-2F58A57C8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82CD6-CC61-6D56-2042-2DC4198E4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3A580-46C8-0088-ED56-9C57418FF1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CC74B-12BE-0F4C-B1EE-F74CBA6FAB02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B7F19-5B36-BA15-3F24-18615AF4C8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4B1CB-8B16-AF05-BD96-8D0566597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6FA2B-E0D8-B546-BC50-59CF0170B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2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24">
            <a:extLst>
              <a:ext uri="{FF2B5EF4-FFF2-40B4-BE49-F238E27FC236}">
                <a16:creationId xmlns:a16="http://schemas.microsoft.com/office/drawing/2014/main" id="{CEE74B84-EC78-FE42-9970-ED20C278B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632" y="279851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Graphic 13">
            <a:extLst>
              <a:ext uri="{FF2B5EF4-FFF2-40B4-BE49-F238E27FC236}">
                <a16:creationId xmlns:a16="http://schemas.microsoft.com/office/drawing/2014/main" id="{5A8BA687-E240-60D4-5AEE-414FC3CB5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232" y="279851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Graphic 29">
            <a:extLst>
              <a:ext uri="{FF2B5EF4-FFF2-40B4-BE49-F238E27FC236}">
                <a16:creationId xmlns:a16="http://schemas.microsoft.com/office/drawing/2014/main" id="{FFE7E74A-9C87-DB87-225C-BF1B00919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232" y="375468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phic 13">
            <a:extLst>
              <a:ext uri="{FF2B5EF4-FFF2-40B4-BE49-F238E27FC236}">
                <a16:creationId xmlns:a16="http://schemas.microsoft.com/office/drawing/2014/main" id="{5B7BAF41-E6E5-BA53-50AC-F0BEFBB46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232" y="279851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phic 19">
            <a:extLst>
              <a:ext uri="{FF2B5EF4-FFF2-40B4-BE49-F238E27FC236}">
                <a16:creationId xmlns:a16="http://schemas.microsoft.com/office/drawing/2014/main" id="{815ECC07-3ADB-A0C6-7DE0-469700E60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832" y="360228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D14B640-D409-0CE7-D96A-B4618904C168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4480832" y="3027118"/>
            <a:ext cx="53340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D51CEB6-6601-F660-BB05-CA7FB088B88B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5242832" y="3255718"/>
            <a:ext cx="0" cy="57223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63B625DC-CF2E-CE9E-B1C4-116EA7C76618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5471432" y="3027117"/>
            <a:ext cx="1066800" cy="956166"/>
          </a:xfrm>
          <a:prstGeom prst="bentConnector3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4058E05-83D0-E924-D8CA-B195141D2DFD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6766832" y="3255717"/>
            <a:ext cx="0" cy="32568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15">
            <a:extLst>
              <a:ext uri="{FF2B5EF4-FFF2-40B4-BE49-F238E27FC236}">
                <a16:creationId xmlns:a16="http://schemas.microsoft.com/office/drawing/2014/main" id="{E12B6FEB-482B-D3C8-E8D4-FB95477EC8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8642" y="4364283"/>
            <a:ext cx="16763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Timestream</a:t>
            </a:r>
          </a:p>
        </p:txBody>
      </p:sp>
      <p:sp>
        <p:nvSpPr>
          <p:cNvPr id="42" name="TextBox 15">
            <a:extLst>
              <a:ext uri="{FF2B5EF4-FFF2-40B4-BE49-F238E27FC236}">
                <a16:creationId xmlns:a16="http://schemas.microsoft.com/office/drawing/2014/main" id="{68405715-D7CA-984F-8251-0ACE773D7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1982" y="2339085"/>
            <a:ext cx="14097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Worker</a:t>
            </a:r>
          </a:p>
          <a:p>
            <a:pPr algn="ctr" eaLnBrk="1" hangingPunct="1"/>
            <a:r>
              <a:rPr lang="en-US" alt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function(s)</a:t>
            </a:r>
          </a:p>
        </p:txBody>
      </p:sp>
      <p:sp>
        <p:nvSpPr>
          <p:cNvPr id="45" name="TextBox 15">
            <a:extLst>
              <a:ext uri="{FF2B5EF4-FFF2-40B4-BE49-F238E27FC236}">
                <a16:creationId xmlns:a16="http://schemas.microsoft.com/office/drawing/2014/main" id="{173EF914-C532-C505-C355-C5D409C50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7982" y="2339085"/>
            <a:ext cx="14097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Orchestrator</a:t>
            </a:r>
            <a:br>
              <a:rPr lang="en-US" alt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</a:br>
            <a:r>
              <a:rPr lang="en-US" alt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function</a:t>
            </a:r>
          </a:p>
        </p:txBody>
      </p:sp>
      <p:sp>
        <p:nvSpPr>
          <p:cNvPr id="46" name="TextBox 15">
            <a:extLst>
              <a:ext uri="{FF2B5EF4-FFF2-40B4-BE49-F238E27FC236}">
                <a16:creationId xmlns:a16="http://schemas.microsoft.com/office/drawing/2014/main" id="{13820982-5C40-634C-14E1-8D47D57110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249600"/>
            <a:ext cx="10368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Recurring</a:t>
            </a:r>
            <a:br>
              <a:rPr lang="en-US" alt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</a:br>
            <a:r>
              <a:rPr lang="en-US" alt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rule</a:t>
            </a:r>
          </a:p>
        </p:txBody>
      </p:sp>
      <p:sp>
        <p:nvSpPr>
          <p:cNvPr id="47" name="TextBox 15">
            <a:extLst>
              <a:ext uri="{FF2B5EF4-FFF2-40B4-BE49-F238E27FC236}">
                <a16:creationId xmlns:a16="http://schemas.microsoft.com/office/drawing/2014/main" id="{449FB929-93B0-C449-98CE-46A54F929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115148"/>
            <a:ext cx="10368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Worker</a:t>
            </a:r>
          </a:p>
          <a:p>
            <a:pPr algn="ctr" eaLnBrk="1" hangingPunct="1"/>
            <a:r>
              <a:rPr lang="en-US" alt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queue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E17AF3D-E929-722A-0C4A-ABFA6D9ED096}"/>
              </a:ext>
            </a:extLst>
          </p:cNvPr>
          <p:cNvSpPr/>
          <p:nvPr/>
        </p:nvSpPr>
        <p:spPr bwMode="auto">
          <a:xfrm>
            <a:off x="3733800" y="1905000"/>
            <a:ext cx="3947432" cy="2895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Cloud</a:t>
            </a:r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A15651DF-45D5-6BF5-34A2-28A8792716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3733800" y="1905000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819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17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Litz</dc:creator>
  <cp:lastModifiedBy>Michael Litz</cp:lastModifiedBy>
  <cp:revision>2</cp:revision>
  <dcterms:created xsi:type="dcterms:W3CDTF">2023-02-23T14:32:57Z</dcterms:created>
  <dcterms:modified xsi:type="dcterms:W3CDTF">2023-02-23T16:43:17Z</dcterms:modified>
</cp:coreProperties>
</file>