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6405"/>
  </p:normalViewPr>
  <p:slideViewPr>
    <p:cSldViewPr>
      <p:cViewPr>
        <p:scale>
          <a:sx n="180" d="100"/>
          <a:sy n="180" d="100"/>
        </p:scale>
        <p:origin x="1040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46DD-099D-52DF-F9ED-F11772F23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C0A33-F746-6D72-618C-A6F1B147B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EDD8A-854F-DB79-A400-2D5290D9D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959D8-BA5B-84B3-D356-3F7F0BE8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B52B3-DFAC-0D79-2C0B-E34DDA62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5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3A32-2DCE-6E8B-1DC4-122FF909A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DAE99-51B6-AA09-D78A-DC2DA8A9F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DA94-28C1-5688-A5FC-AFBB8417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B5DC0-68A9-132B-98ED-E6C50502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C72EB-242F-5405-EF85-FB6C877D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4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2D0865-B613-5279-D9AE-C772A3CCF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DF612-5E18-E537-2DD3-0166532DA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34898-5188-7523-03D2-D2E7CBCC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9C932-4149-7FA0-9FE3-0CE23D635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CDFAC-EEFA-9BEE-CBB5-D1CB03A5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6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DD53-5ED2-A901-A2B8-3398332C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A6FA4-4BDF-2142-D8C9-8652F3CD7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DEDAA-8027-1C75-B7CF-52C70B79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AD59C-1EA5-EC87-15A1-B2CFBE90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3A6A8-FA4F-309A-830F-581B474C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2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CD5E-35BE-10DD-C845-1547195C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A3FD5-40A9-DDE3-8FF8-D015821CC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5EA58-58CE-4FB0-20BB-CC4FAE8D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39887-FCDB-A033-93F8-2DFF9A50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C9683-0074-5D16-9C3B-FF476A5E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2730-C934-FE60-6C02-4F2151D8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D9557-59D2-D6EB-A224-C4714EF3B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B7117-9FC4-A41F-CA52-25864BD65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D623D-7A23-FFAC-9F2F-3901E053F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AD838-EC71-DE9D-5D3F-789131CF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0D691-19CC-AB8B-CF95-A7E68165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4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84C2-A3B2-AEA5-3C40-8A7677FEB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93606-C9EC-06E0-F45A-27AD3B1A7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94064-85C5-D14D-AA5F-55AB20D29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5C765-57B3-8736-AF84-096EBA28A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7957FF-61E0-02EB-31C7-2A310BD29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8C3C69-37E5-7B02-86CC-81514D06E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2/24/23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F785E-D549-F69D-D2D5-40A4BCD2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8785B6-D20D-FB28-3298-6AEBF1CA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9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E3B8-A6BE-6D80-7352-69EE6B00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7F030-2A1B-0868-6FC7-265A16AD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2/24/23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5CCC5-BAE5-5D26-3123-14ED807E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2E4D8-9933-767C-FB03-F56DF9D6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0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E01178-8DDE-CCAE-FD48-EB2E2F319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2/24/23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EFA9B-5417-8EE1-8A81-BC72D2CD3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62A4E-FE99-4A21-C4A1-214A3D4F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2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67C2-55C9-8948-85DE-A19DD2152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F255E-4D71-049C-DDD1-D9DCAB268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5CB38-AB2A-97D7-CAC5-785DC5301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B27AA-52C0-30C7-FBAF-96974924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A6A95-B6FD-F613-78B6-892FE8D8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4E638-7DFD-0C23-07FB-CD77276B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6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DFBD7-1A74-796B-BBD1-BD6BA6CE1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5B066-C482-F7D5-C28F-2EDD5B5E3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B913A-25A6-AA07-A0D7-586E6F1F3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EFF40-A445-1386-F804-E6255F47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76C5F-AC9C-A4FB-3649-F715F153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D912E-98EA-2531-E869-7610579F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0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32F871-FFFF-EC14-609C-93D239A4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8F901-8843-EE44-6589-94ABE13E1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3F570-F84E-28E0-178D-F48E4CCC8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6BDF9-59C5-F24F-8A2E-4145DBCAD367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AB2A1-6EB9-8F1F-D64E-CA715B5EC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A2C7A-12AD-3034-F44C-68E567E92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3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3">
            <a:extLst>
              <a:ext uri="{FF2B5EF4-FFF2-40B4-BE49-F238E27FC236}">
                <a16:creationId xmlns:a16="http://schemas.microsoft.com/office/drawing/2014/main" id="{E5FA42C4-BAC3-A26E-CA41-7E519D768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281" y="28718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phic 29">
            <a:extLst>
              <a:ext uri="{FF2B5EF4-FFF2-40B4-BE49-F238E27FC236}">
                <a16:creationId xmlns:a16="http://schemas.microsoft.com/office/drawing/2014/main" id="{3F8AD450-F9AB-18F9-15FB-38A6BF784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363" y="28718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phic 29">
            <a:extLst>
              <a:ext uri="{FF2B5EF4-FFF2-40B4-BE49-F238E27FC236}">
                <a16:creationId xmlns:a16="http://schemas.microsoft.com/office/drawing/2014/main" id="{6C359C9A-6E76-7B79-3AF2-D1F7788E1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905" y="39296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17">
            <a:extLst>
              <a:ext uri="{FF2B5EF4-FFF2-40B4-BE49-F238E27FC236}">
                <a16:creationId xmlns:a16="http://schemas.microsoft.com/office/drawing/2014/main" id="{D5AA282D-9F86-91C1-4703-7B88A6416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409" y="470476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14">
            <a:extLst>
              <a:ext uri="{FF2B5EF4-FFF2-40B4-BE49-F238E27FC236}">
                <a16:creationId xmlns:a16="http://schemas.microsoft.com/office/drawing/2014/main" id="{68EC145F-5D65-BA86-E943-23BE4BD89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905" y="50514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AA2128D-581E-675A-9DDC-69ECF8621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527" y="271949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22">
            <a:extLst>
              <a:ext uri="{FF2B5EF4-FFF2-40B4-BE49-F238E27FC236}">
                <a16:creationId xmlns:a16="http://schemas.microsoft.com/office/drawing/2014/main" id="{CB950015-E0B8-7D0A-FCA9-B1DE64C93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958" y="50514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22">
            <a:extLst>
              <a:ext uri="{FF2B5EF4-FFF2-40B4-BE49-F238E27FC236}">
                <a16:creationId xmlns:a16="http://schemas.microsoft.com/office/drawing/2014/main" id="{3B667FF7-D8FA-A350-49D1-2E63BE0BE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1386331" y="341980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13">
            <a:extLst>
              <a:ext uri="{FF2B5EF4-FFF2-40B4-BE49-F238E27FC236}">
                <a16:creationId xmlns:a16="http://schemas.microsoft.com/office/drawing/2014/main" id="{7D424B3F-CD6E-6676-D926-8E34D7012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281" y="39296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13">
            <a:extLst>
              <a:ext uri="{FF2B5EF4-FFF2-40B4-BE49-F238E27FC236}">
                <a16:creationId xmlns:a16="http://schemas.microsoft.com/office/drawing/2014/main" id="{0700CE9F-3CA3-2FCC-5254-DABB21C93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445" y="28718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3DF4176-94DA-F515-94C1-F9ECD50445EA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4693481" y="3100490"/>
            <a:ext cx="654882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F32F7A-74CD-7637-4BE6-4A37D78818EF}"/>
              </a:ext>
            </a:extLst>
          </p:cNvPr>
          <p:cNvCxnSpPr>
            <a:cxnSpLocks/>
            <a:stCxn id="3" idx="3"/>
            <a:endCxn id="26" idx="1"/>
          </p:cNvCxnSpPr>
          <p:nvPr/>
        </p:nvCxnSpPr>
        <p:spPr>
          <a:xfrm>
            <a:off x="5805563" y="3100490"/>
            <a:ext cx="654882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7AE5F61-1C80-8F16-2EDB-9EBA56008A17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6917645" y="3100490"/>
            <a:ext cx="626156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19">
            <a:extLst>
              <a:ext uri="{FF2B5EF4-FFF2-40B4-BE49-F238E27FC236}">
                <a16:creationId xmlns:a16="http://schemas.microsoft.com/office/drawing/2014/main" id="{893068EF-6B6A-49AF-DC1F-30D2D94D7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409" y="271949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A4A6C9-8CE0-E11E-597F-9679043BF7F4}"/>
              </a:ext>
            </a:extLst>
          </p:cNvPr>
          <p:cNvCxnSpPr>
            <a:cxnSpLocks/>
          </p:cNvCxnSpPr>
          <p:nvPr/>
        </p:nvCxnSpPr>
        <p:spPr>
          <a:xfrm>
            <a:off x="8382000" y="3100490"/>
            <a:ext cx="59195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CB14A090-67CA-C810-7CC9-C78DAB0D0954}"/>
              </a:ext>
            </a:extLst>
          </p:cNvPr>
          <p:cNvCxnSpPr>
            <a:cxnSpLocks/>
          </p:cNvCxnSpPr>
          <p:nvPr/>
        </p:nvCxnSpPr>
        <p:spPr>
          <a:xfrm>
            <a:off x="4693499" y="3200974"/>
            <a:ext cx="640080" cy="868680"/>
          </a:xfrm>
          <a:prstGeom prst="bentConnector3">
            <a:avLst>
              <a:gd name="adj1" fmla="val 59921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B7C2DA95-950D-F1A6-9DEE-656EF35DD5D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01106" y="3200974"/>
            <a:ext cx="1742695" cy="1005840"/>
          </a:xfrm>
          <a:prstGeom prst="bentConnector3">
            <a:avLst>
              <a:gd name="adj1" fmla="val 19392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E2FD6F1-C93B-7A02-A3B2-79EC5C459581}"/>
              </a:ext>
            </a:extLst>
          </p:cNvPr>
          <p:cNvCxnSpPr>
            <a:cxnSpLocks/>
          </p:cNvCxnSpPr>
          <p:nvPr/>
        </p:nvCxnSpPr>
        <p:spPr>
          <a:xfrm flipH="1">
            <a:off x="4678697" y="4206814"/>
            <a:ext cx="654882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reeform 91">
            <a:extLst>
              <a:ext uri="{FF2B5EF4-FFF2-40B4-BE49-F238E27FC236}">
                <a16:creationId xmlns:a16="http://schemas.microsoft.com/office/drawing/2014/main" id="{81156875-571A-4201-8663-0C52AB5FFE03}"/>
              </a:ext>
            </a:extLst>
          </p:cNvPr>
          <p:cNvSpPr/>
          <p:nvPr/>
        </p:nvSpPr>
        <p:spPr>
          <a:xfrm rot="10800000" flipH="1">
            <a:off x="5798864" y="3506721"/>
            <a:ext cx="2154663" cy="176921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5" name="TextBox 9">
            <a:extLst>
              <a:ext uri="{FF2B5EF4-FFF2-40B4-BE49-F238E27FC236}">
                <a16:creationId xmlns:a16="http://schemas.microsoft.com/office/drawing/2014/main" id="{D4B7CAA4-6F77-3D10-02AF-921B335F5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2477" y="1367002"/>
            <a:ext cx="8961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Readings</a:t>
            </a:r>
            <a:b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resource</a:t>
            </a:r>
          </a:p>
        </p:txBody>
      </p:sp>
      <p:pic>
        <p:nvPicPr>
          <p:cNvPr id="97" name="Graphic 6">
            <a:extLst>
              <a:ext uri="{FF2B5EF4-FFF2-40B4-BE49-F238E27FC236}">
                <a16:creationId xmlns:a16="http://schemas.microsoft.com/office/drawing/2014/main" id="{38A26ED0-0391-2CE0-BB33-B629154BC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3121958" y="34198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Graphic 6">
            <a:extLst>
              <a:ext uri="{FF2B5EF4-FFF2-40B4-BE49-F238E27FC236}">
                <a16:creationId xmlns:a16="http://schemas.microsoft.com/office/drawing/2014/main" id="{2B0224E1-FAB0-C3C7-27C0-AA137F791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3123436" y="18144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Graphic 13">
            <a:extLst>
              <a:ext uri="{FF2B5EF4-FFF2-40B4-BE49-F238E27FC236}">
                <a16:creationId xmlns:a16="http://schemas.microsoft.com/office/drawing/2014/main" id="{887CCCCF-6D24-6A13-FE5B-F8CD56DA7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282" y="18198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2690B69-B7B0-7BD9-BB7D-35FBBB07FBED}"/>
              </a:ext>
            </a:extLst>
          </p:cNvPr>
          <p:cNvCxnSpPr>
            <a:cxnSpLocks/>
            <a:stCxn id="103" idx="3"/>
            <a:endCxn id="104" idx="1"/>
          </p:cNvCxnSpPr>
          <p:nvPr/>
        </p:nvCxnSpPr>
        <p:spPr>
          <a:xfrm>
            <a:off x="3580636" y="2043088"/>
            <a:ext cx="655646" cy="5337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reeform 107">
            <a:extLst>
              <a:ext uri="{FF2B5EF4-FFF2-40B4-BE49-F238E27FC236}">
                <a16:creationId xmlns:a16="http://schemas.microsoft.com/office/drawing/2014/main" id="{580C0597-294B-F610-2E56-3521E5EB2C2D}"/>
              </a:ext>
            </a:extLst>
          </p:cNvPr>
          <p:cNvSpPr/>
          <p:nvPr/>
        </p:nvSpPr>
        <p:spPr>
          <a:xfrm rot="5400000" flipH="1">
            <a:off x="6622530" y="117133"/>
            <a:ext cx="666377" cy="452895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1" name="TextBox 9">
            <a:extLst>
              <a:ext uri="{FF2B5EF4-FFF2-40B4-BE49-F238E27FC236}">
                <a16:creationId xmlns:a16="http://schemas.microsoft.com/office/drawing/2014/main" id="{B3BE58C8-FD02-8B82-41B4-140547427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881" y="2973619"/>
            <a:ext cx="10157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File</a:t>
            </a:r>
            <a:b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resource</a:t>
            </a:r>
          </a:p>
        </p:txBody>
      </p:sp>
      <p:sp>
        <p:nvSpPr>
          <p:cNvPr id="123" name="TextBox 9">
            <a:extLst>
              <a:ext uri="{FF2B5EF4-FFF2-40B4-BE49-F238E27FC236}">
                <a16:creationId xmlns:a16="http://schemas.microsoft.com/office/drawing/2014/main" id="{2DD71556-8AB9-6EB0-A799-E69743522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85" y="1379413"/>
            <a:ext cx="9899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Paginated</a:t>
            </a:r>
            <a:b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readings</a:t>
            </a:r>
          </a:p>
        </p:txBody>
      </p:sp>
      <p:sp>
        <p:nvSpPr>
          <p:cNvPr id="124" name="TextBox 9">
            <a:extLst>
              <a:ext uri="{FF2B5EF4-FFF2-40B4-BE49-F238E27FC236}">
                <a16:creationId xmlns:a16="http://schemas.microsoft.com/office/drawing/2014/main" id="{CB714978-B21B-0E38-451C-0B87511AA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3639" y="2424223"/>
            <a:ext cx="10157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Request</a:t>
            </a:r>
            <a:b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file</a:t>
            </a:r>
          </a:p>
        </p:txBody>
      </p:sp>
      <p:grpSp>
        <p:nvGrpSpPr>
          <p:cNvPr id="126" name="Group 23">
            <a:extLst>
              <a:ext uri="{FF2B5EF4-FFF2-40B4-BE49-F238E27FC236}">
                <a16:creationId xmlns:a16="http://schemas.microsoft.com/office/drawing/2014/main" id="{60416D7E-CB3C-E796-81D9-A8CF5F0BDAE3}"/>
              </a:ext>
            </a:extLst>
          </p:cNvPr>
          <p:cNvGrpSpPr>
            <a:grpSpLocks/>
          </p:cNvGrpSpPr>
          <p:nvPr/>
        </p:nvGrpSpPr>
        <p:grpSpPr bwMode="auto">
          <a:xfrm>
            <a:off x="3579157" y="3100491"/>
            <a:ext cx="657118" cy="1106320"/>
            <a:chOff x="2674469" y="1567527"/>
            <a:chExt cx="1488354" cy="290176"/>
          </a:xfrm>
        </p:grpSpPr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DECB7415-40D5-BEA3-DCF7-509B4AEE11FF}"/>
                </a:ext>
              </a:extLst>
            </p:cNvPr>
            <p:cNvSpPr/>
            <p:nvPr/>
          </p:nvSpPr>
          <p:spPr>
            <a:xfrm rot="10800000">
              <a:off x="3369908" y="1567527"/>
              <a:ext cx="792915" cy="290176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F17440A5-49D6-7E97-BD55-CF1BA3CB4377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69" y="1713144"/>
              <a:ext cx="695437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9">
            <a:extLst>
              <a:ext uri="{FF2B5EF4-FFF2-40B4-BE49-F238E27FC236}">
                <a16:creationId xmlns:a16="http://schemas.microsoft.com/office/drawing/2014/main" id="{B9ECF3F7-E9F6-A564-FCE8-884ABCE5F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8736" y="3480001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File status</a:t>
            </a:r>
          </a:p>
        </p:txBody>
      </p: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E02755BD-BA7E-DAD6-F704-4BD0B31C63A6}"/>
              </a:ext>
            </a:extLst>
          </p:cNvPr>
          <p:cNvCxnSpPr>
            <a:cxnSpLocks/>
          </p:cNvCxnSpPr>
          <p:nvPr/>
        </p:nvCxnSpPr>
        <p:spPr>
          <a:xfrm flipH="1">
            <a:off x="5807805" y="3195031"/>
            <a:ext cx="640080" cy="868680"/>
          </a:xfrm>
          <a:prstGeom prst="bentConnector3">
            <a:avLst>
              <a:gd name="adj1" fmla="val 59921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9">
            <a:extLst>
              <a:ext uri="{FF2B5EF4-FFF2-40B4-BE49-F238E27FC236}">
                <a16:creationId xmlns:a16="http://schemas.microsoft.com/office/drawing/2014/main" id="{54B00827-1EEE-2C8E-DC89-A85D32549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079" y="2470082"/>
            <a:ext cx="15288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File</a:t>
            </a:r>
            <a:b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queue</a:t>
            </a:r>
          </a:p>
        </p:txBody>
      </p:sp>
      <p:sp>
        <p:nvSpPr>
          <p:cNvPr id="154" name="TextBox 9">
            <a:extLst>
              <a:ext uri="{FF2B5EF4-FFF2-40B4-BE49-F238E27FC236}">
                <a16:creationId xmlns:a16="http://schemas.microsoft.com/office/drawing/2014/main" id="{F00445B4-4E4D-AFEC-84E6-62676BCA2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619" y="2437519"/>
            <a:ext cx="15288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File</a:t>
            </a:r>
            <a:b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worker</a:t>
            </a:r>
          </a:p>
        </p:txBody>
      </p:sp>
      <p:sp>
        <p:nvSpPr>
          <p:cNvPr id="155" name="TextBox 9">
            <a:extLst>
              <a:ext uri="{FF2B5EF4-FFF2-40B4-BE49-F238E27FC236}">
                <a16:creationId xmlns:a16="http://schemas.microsoft.com/office/drawing/2014/main" id="{322316AE-9C5E-9B34-6AE4-D9254E9E9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9101" y="2429874"/>
            <a:ext cx="1528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Glue</a:t>
            </a:r>
          </a:p>
        </p:txBody>
      </p:sp>
      <p:sp>
        <p:nvSpPr>
          <p:cNvPr id="156" name="TextBox 9">
            <a:extLst>
              <a:ext uri="{FF2B5EF4-FFF2-40B4-BE49-F238E27FC236}">
                <a16:creationId xmlns:a16="http://schemas.microsoft.com/office/drawing/2014/main" id="{65CA9F73-673A-BE10-3743-34AF774D0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5076" y="5466767"/>
            <a:ext cx="17906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Secrets Manager</a:t>
            </a:r>
          </a:p>
        </p:txBody>
      </p:sp>
      <p:sp>
        <p:nvSpPr>
          <p:cNvPr id="157" name="TextBox 9">
            <a:extLst>
              <a:ext uri="{FF2B5EF4-FFF2-40B4-BE49-F238E27FC236}">
                <a16:creationId xmlns:a16="http://schemas.microsoft.com/office/drawing/2014/main" id="{D0C0AFF6-5DC7-08FE-342F-91C925E3B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51" y="3481490"/>
            <a:ext cx="16810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Timestream</a:t>
            </a:r>
          </a:p>
        </p:txBody>
      </p:sp>
      <p:sp>
        <p:nvSpPr>
          <p:cNvPr id="165" name="TextBox 9">
            <a:extLst>
              <a:ext uri="{FF2B5EF4-FFF2-40B4-BE49-F238E27FC236}">
                <a16:creationId xmlns:a16="http://schemas.microsoft.com/office/drawing/2014/main" id="{74494672-C2CA-8265-4C88-AD6A85837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1848" y="4345701"/>
            <a:ext cx="10565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File details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C006825-A5E2-48DB-64AF-9CB8ED708EC8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3579158" y="5280025"/>
            <a:ext cx="1764747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9">
            <a:extLst>
              <a:ext uri="{FF2B5EF4-FFF2-40B4-BE49-F238E27FC236}">
                <a16:creationId xmlns:a16="http://schemas.microsoft.com/office/drawing/2014/main" id="{EDC4914A-62A9-F973-3A3F-5B05954CE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1850" y="5466768"/>
            <a:ext cx="11965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Readings files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F10315CC-65B9-8CBD-F968-7053C961CB37}"/>
              </a:ext>
            </a:extLst>
          </p:cNvPr>
          <p:cNvSpPr/>
          <p:nvPr/>
        </p:nvSpPr>
        <p:spPr>
          <a:xfrm>
            <a:off x="2667000" y="838203"/>
            <a:ext cx="7772399" cy="51212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71" name="Graphic 170">
            <a:extLst>
              <a:ext uri="{FF2B5EF4-FFF2-40B4-BE49-F238E27FC236}">
                <a16:creationId xmlns:a16="http://schemas.microsoft.com/office/drawing/2014/main" id="{A6E1C8D9-E680-BF9A-866A-07AC86FAD7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2667000" y="838203"/>
            <a:ext cx="381000" cy="381000"/>
          </a:xfrm>
          <a:prstGeom prst="rect">
            <a:avLst/>
          </a:prstGeom>
        </p:spPr>
      </p:pic>
      <p:sp>
        <p:nvSpPr>
          <p:cNvPr id="172" name="Rectangle 171">
            <a:extLst>
              <a:ext uri="{FF2B5EF4-FFF2-40B4-BE49-F238E27FC236}">
                <a16:creationId xmlns:a16="http://schemas.microsoft.com/office/drawing/2014/main" id="{28865BC8-1A57-DD45-0344-A5ECE460573A}"/>
              </a:ext>
            </a:extLst>
          </p:cNvPr>
          <p:cNvSpPr/>
          <p:nvPr/>
        </p:nvSpPr>
        <p:spPr>
          <a:xfrm>
            <a:off x="7909062" y="1428798"/>
            <a:ext cx="1828801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Meter Data Generator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60A32A17-6B3B-16CF-271B-F840DBE793FB}"/>
              </a:ext>
            </a:extLst>
          </p:cNvPr>
          <p:cNvCxnSpPr>
            <a:cxnSpLocks/>
          </p:cNvCxnSpPr>
          <p:nvPr/>
        </p:nvCxnSpPr>
        <p:spPr>
          <a:xfrm>
            <a:off x="9448800" y="1814488"/>
            <a:ext cx="0" cy="892499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03C93D8-F09D-957E-3BAF-411C045E90EA}"/>
              </a:ext>
            </a:extLst>
          </p:cNvPr>
          <p:cNvCxnSpPr>
            <a:cxnSpLocks/>
          </p:cNvCxnSpPr>
          <p:nvPr/>
        </p:nvCxnSpPr>
        <p:spPr>
          <a:xfrm>
            <a:off x="1849633" y="3655668"/>
            <a:ext cx="1270081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>
            <a:extLst>
              <a:ext uri="{FF2B5EF4-FFF2-40B4-BE49-F238E27FC236}">
                <a16:creationId xmlns:a16="http://schemas.microsoft.com/office/drawing/2014/main" id="{1FF9B1BB-7B41-2417-8B32-7EA0F6C02149}"/>
              </a:ext>
            </a:extLst>
          </p:cNvPr>
          <p:cNvCxnSpPr>
            <a:cxnSpLocks/>
          </p:cNvCxnSpPr>
          <p:nvPr/>
        </p:nvCxnSpPr>
        <p:spPr>
          <a:xfrm rot="10800000" flipH="1">
            <a:off x="1849634" y="2043088"/>
            <a:ext cx="1280160" cy="153619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>
            <a:extLst>
              <a:ext uri="{FF2B5EF4-FFF2-40B4-BE49-F238E27FC236}">
                <a16:creationId xmlns:a16="http://schemas.microsoft.com/office/drawing/2014/main" id="{A474F0E2-9970-32FB-564F-DF03397407B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849633" y="3743833"/>
            <a:ext cx="1280160" cy="153619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9">
            <a:extLst>
              <a:ext uri="{FF2B5EF4-FFF2-40B4-BE49-F238E27FC236}">
                <a16:creationId xmlns:a16="http://schemas.microsoft.com/office/drawing/2014/main" id="{082D5BEB-1797-15CA-4723-34702F567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2233" y="5508625"/>
            <a:ext cx="11965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Readings SFTP</a:t>
            </a:r>
          </a:p>
        </p:txBody>
      </p:sp>
      <p:sp>
        <p:nvSpPr>
          <p:cNvPr id="189" name="TextBox 9">
            <a:extLst>
              <a:ext uri="{FF2B5EF4-FFF2-40B4-BE49-F238E27FC236}">
                <a16:creationId xmlns:a16="http://schemas.microsoft.com/office/drawing/2014/main" id="{E90CD532-72E3-6104-2192-0CF456827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083" y="3884036"/>
            <a:ext cx="11965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Utility supplier</a:t>
            </a:r>
          </a:p>
        </p:txBody>
      </p:sp>
    </p:spTree>
    <p:extLst>
      <p:ext uri="{BB962C8B-B14F-4D97-AF65-F5344CB8AC3E}">
        <p14:creationId xmlns:p14="http://schemas.microsoft.com/office/powerpoint/2010/main" val="3122492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40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Litz</dc:creator>
  <cp:lastModifiedBy>Michael Litz</cp:lastModifiedBy>
  <cp:revision>2</cp:revision>
  <dcterms:created xsi:type="dcterms:W3CDTF">2023-02-24T20:55:49Z</dcterms:created>
  <dcterms:modified xsi:type="dcterms:W3CDTF">2023-02-24T22:41:02Z</dcterms:modified>
</cp:coreProperties>
</file>