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82" autoAdjust="0"/>
  </p:normalViewPr>
  <p:slideViewPr>
    <p:cSldViewPr snapToGrid="0" snapToObjects="1">
      <p:cViewPr varScale="1">
        <p:scale>
          <a:sx n="130" d="100"/>
          <a:sy n="130" d="100"/>
        </p:scale>
        <p:origin x="-1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28545-D00C-B047-A157-21F98876524E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A5608F-55E3-D84E-A1B1-185325EC63BC}">
      <dgm:prSet phldrT="[Text]"/>
      <dgm:spPr/>
      <dgm:t>
        <a:bodyPr/>
        <a:lstStyle/>
        <a:p>
          <a:r>
            <a:rPr lang="de-DE" dirty="0" err="1" smtClean="0">
              <a:solidFill>
                <a:srgbClr val="000000"/>
              </a:solidFill>
            </a:rPr>
            <a:t>Bugzilla</a:t>
          </a:r>
          <a:endParaRPr lang="de-DE" dirty="0">
            <a:solidFill>
              <a:srgbClr val="000000"/>
            </a:solidFill>
          </a:endParaRPr>
        </a:p>
      </dgm:t>
    </dgm:pt>
    <dgm:pt modelId="{762E3553-661D-A14B-ADEF-DC5A574FEB3A}" type="parTrans" cxnId="{4C299AD1-5CC3-B442-8C43-7C334BEB5CF8}">
      <dgm:prSet/>
      <dgm:spPr/>
      <dgm:t>
        <a:bodyPr/>
        <a:lstStyle/>
        <a:p>
          <a:endParaRPr lang="de-DE"/>
        </a:p>
      </dgm:t>
    </dgm:pt>
    <dgm:pt modelId="{B6F2591F-60D7-7246-A041-8769C784E84F}" type="sibTrans" cxnId="{4C299AD1-5CC3-B442-8C43-7C334BEB5CF8}">
      <dgm:prSet/>
      <dgm:spPr/>
      <dgm:t>
        <a:bodyPr/>
        <a:lstStyle/>
        <a:p>
          <a:endParaRPr lang="de-DE"/>
        </a:p>
      </dgm:t>
    </dgm:pt>
    <dgm:pt modelId="{27B135C4-EF41-BF42-8626-AA3C48B14EFC}">
      <dgm:prSet phldrT="[Text]"/>
      <dgm:spPr/>
      <dgm:t>
        <a:bodyPr/>
        <a:lstStyle/>
        <a:p>
          <a:r>
            <a:rPr lang="de-DE" dirty="0" err="1" smtClean="0">
              <a:solidFill>
                <a:srgbClr val="000000"/>
              </a:solidFill>
            </a:rPr>
            <a:t>Redmine</a:t>
          </a:r>
          <a:endParaRPr lang="de-DE" dirty="0">
            <a:solidFill>
              <a:srgbClr val="000000"/>
            </a:solidFill>
          </a:endParaRPr>
        </a:p>
      </dgm:t>
    </dgm:pt>
    <dgm:pt modelId="{C8946881-C5D9-904C-BD62-3C51916494BD}" type="parTrans" cxnId="{E7594280-A6F7-E94A-8D5A-FF38F55845C9}">
      <dgm:prSet/>
      <dgm:spPr/>
      <dgm:t>
        <a:bodyPr/>
        <a:lstStyle/>
        <a:p>
          <a:endParaRPr lang="de-DE"/>
        </a:p>
      </dgm:t>
    </dgm:pt>
    <dgm:pt modelId="{45873586-7B74-9643-AE70-A956381FFF1C}" type="sibTrans" cxnId="{E7594280-A6F7-E94A-8D5A-FF38F55845C9}">
      <dgm:prSet/>
      <dgm:spPr/>
      <dgm:t>
        <a:bodyPr/>
        <a:lstStyle/>
        <a:p>
          <a:endParaRPr lang="de-DE"/>
        </a:p>
      </dgm:t>
    </dgm:pt>
    <dgm:pt modelId="{8FBEBA5B-5E8C-EB42-B5D8-716BCE741C52}">
      <dgm:prSet phldrT="[Text]"/>
      <dgm:spPr/>
      <dgm:t>
        <a:bodyPr/>
        <a:lstStyle/>
        <a:p>
          <a:r>
            <a:rPr lang="de-DE" dirty="0" err="1" smtClean="0">
              <a:solidFill>
                <a:srgbClr val="000000"/>
              </a:solidFill>
            </a:rPr>
            <a:t>SourceForge</a:t>
          </a:r>
          <a:endParaRPr lang="de-DE" dirty="0">
            <a:solidFill>
              <a:srgbClr val="000000"/>
            </a:solidFill>
          </a:endParaRPr>
        </a:p>
      </dgm:t>
    </dgm:pt>
    <dgm:pt modelId="{5F069972-A589-EC44-8162-C93AA6DA3E2E}" type="parTrans" cxnId="{09A608EE-4C0F-EE4D-AF0A-F3B880A6C75E}">
      <dgm:prSet/>
      <dgm:spPr/>
      <dgm:t>
        <a:bodyPr/>
        <a:lstStyle/>
        <a:p>
          <a:endParaRPr lang="de-DE"/>
        </a:p>
      </dgm:t>
    </dgm:pt>
    <dgm:pt modelId="{7E2FC2E4-C44A-944D-B09B-67642E918B07}" type="sibTrans" cxnId="{09A608EE-4C0F-EE4D-AF0A-F3B880A6C75E}">
      <dgm:prSet/>
      <dgm:spPr/>
      <dgm:t>
        <a:bodyPr/>
        <a:lstStyle/>
        <a:p>
          <a:endParaRPr lang="de-DE"/>
        </a:p>
      </dgm:t>
    </dgm:pt>
    <dgm:pt modelId="{2F32F8D6-F71C-2746-AE8C-E7B29BC4933F}">
      <dgm:prSet phldrT="[Text]"/>
      <dgm:spPr/>
      <dgm:t>
        <a:bodyPr/>
        <a:lstStyle/>
        <a:p>
          <a:endParaRPr lang="de-DE" dirty="0">
            <a:solidFill>
              <a:schemeClr val="tx1"/>
            </a:solidFill>
          </a:endParaRPr>
        </a:p>
      </dgm:t>
    </dgm:pt>
    <dgm:pt modelId="{6887BFC6-084D-EC40-8FDF-8A027CD20608}" type="sibTrans" cxnId="{B1067218-E34B-5046-BB70-DF35C01A4CCC}">
      <dgm:prSet/>
      <dgm:spPr/>
      <dgm:t>
        <a:bodyPr/>
        <a:lstStyle/>
        <a:p>
          <a:endParaRPr lang="de-DE"/>
        </a:p>
      </dgm:t>
    </dgm:pt>
    <dgm:pt modelId="{82347D0E-EFA8-D645-BD68-AF1D8A7FCD64}" type="parTrans" cxnId="{B1067218-E34B-5046-BB70-DF35C01A4CCC}">
      <dgm:prSet/>
      <dgm:spPr/>
      <dgm:t>
        <a:bodyPr/>
        <a:lstStyle/>
        <a:p>
          <a:endParaRPr lang="de-DE"/>
        </a:p>
      </dgm:t>
    </dgm:pt>
    <dgm:pt modelId="{9E42A057-54C0-E44E-8829-47C44544C67F}" type="pres">
      <dgm:prSet presAssocID="{FDD28545-D00C-B047-A157-21F98876524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96480F3-C280-534D-A062-FA6356DF5B5E}" type="pres">
      <dgm:prSet presAssocID="{FDD28545-D00C-B047-A157-21F98876524E}" presName="ellipse" presStyleLbl="trBgShp" presStyleIdx="0" presStyleCnt="1"/>
      <dgm:spPr/>
    </dgm:pt>
    <dgm:pt modelId="{39025D52-DB47-594A-9348-9ED385E30525}" type="pres">
      <dgm:prSet presAssocID="{FDD28545-D00C-B047-A157-21F98876524E}" presName="arrow1" presStyleLbl="fgShp" presStyleIdx="0" presStyleCnt="1"/>
      <dgm:spPr/>
    </dgm:pt>
    <dgm:pt modelId="{84E4642E-6677-A74B-9B88-6656E051934D}" type="pres">
      <dgm:prSet presAssocID="{FDD28545-D00C-B047-A157-21F98876524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8D5604-7C90-DD4C-B34F-596958D18508}" type="pres">
      <dgm:prSet presAssocID="{8FBEBA5B-5E8C-EB42-B5D8-716BCE741C5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7B104D-5809-564B-8030-654AE5CBBD2D}" type="pres">
      <dgm:prSet presAssocID="{9FA5608F-55E3-D84E-A1B1-185325EC63B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FA8298-3E09-7047-9BC5-DBE77BA46189}" type="pres">
      <dgm:prSet presAssocID="{2F32F8D6-F71C-2746-AE8C-E7B29BC4933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A02E6F-3008-1D47-8FBE-AAD6C1FBB124}" type="pres">
      <dgm:prSet presAssocID="{FDD28545-D00C-B047-A157-21F98876524E}" presName="funnel" presStyleLbl="trAlignAcc1" presStyleIdx="0" presStyleCnt="1"/>
      <dgm:spPr/>
    </dgm:pt>
  </dgm:ptLst>
  <dgm:cxnLst>
    <dgm:cxn modelId="{E7594280-A6F7-E94A-8D5A-FF38F55845C9}" srcId="{FDD28545-D00C-B047-A157-21F98876524E}" destId="{27B135C4-EF41-BF42-8626-AA3C48B14EFC}" srcOrd="0" destOrd="0" parTransId="{C8946881-C5D9-904C-BD62-3C51916494BD}" sibTransId="{45873586-7B74-9643-AE70-A956381FFF1C}"/>
    <dgm:cxn modelId="{AF5348F1-F4F6-9244-B873-2C0F97223C2D}" type="presOf" srcId="{FDD28545-D00C-B047-A157-21F98876524E}" destId="{9E42A057-54C0-E44E-8829-47C44544C67F}" srcOrd="0" destOrd="0" presId="urn:microsoft.com/office/officeart/2005/8/layout/funnel1"/>
    <dgm:cxn modelId="{09A608EE-4C0F-EE4D-AF0A-F3B880A6C75E}" srcId="{FDD28545-D00C-B047-A157-21F98876524E}" destId="{8FBEBA5B-5E8C-EB42-B5D8-716BCE741C52}" srcOrd="1" destOrd="0" parTransId="{5F069972-A589-EC44-8162-C93AA6DA3E2E}" sibTransId="{7E2FC2E4-C44A-944D-B09B-67642E918B07}"/>
    <dgm:cxn modelId="{C0F8BCF3-1919-3B43-A357-1AE6A3751056}" type="presOf" srcId="{9FA5608F-55E3-D84E-A1B1-185325EC63BC}" destId="{5E8D5604-7C90-DD4C-B34F-596958D18508}" srcOrd="0" destOrd="0" presId="urn:microsoft.com/office/officeart/2005/8/layout/funnel1"/>
    <dgm:cxn modelId="{5E0C2610-F8AF-4A48-BA56-2013A2787D4B}" type="presOf" srcId="{8FBEBA5B-5E8C-EB42-B5D8-716BCE741C52}" destId="{4C7B104D-5809-564B-8030-654AE5CBBD2D}" srcOrd="0" destOrd="0" presId="urn:microsoft.com/office/officeart/2005/8/layout/funnel1"/>
    <dgm:cxn modelId="{10FD245E-1EBF-044E-A965-FF6198537768}" type="presOf" srcId="{27B135C4-EF41-BF42-8626-AA3C48B14EFC}" destId="{91FA8298-3E09-7047-9BC5-DBE77BA46189}" srcOrd="0" destOrd="0" presId="urn:microsoft.com/office/officeart/2005/8/layout/funnel1"/>
    <dgm:cxn modelId="{4C299AD1-5CC3-B442-8C43-7C334BEB5CF8}" srcId="{FDD28545-D00C-B047-A157-21F98876524E}" destId="{9FA5608F-55E3-D84E-A1B1-185325EC63BC}" srcOrd="2" destOrd="0" parTransId="{762E3553-661D-A14B-ADEF-DC5A574FEB3A}" sibTransId="{B6F2591F-60D7-7246-A041-8769C784E84F}"/>
    <dgm:cxn modelId="{B1067218-E34B-5046-BB70-DF35C01A4CCC}" srcId="{FDD28545-D00C-B047-A157-21F98876524E}" destId="{2F32F8D6-F71C-2746-AE8C-E7B29BC4933F}" srcOrd="3" destOrd="0" parTransId="{82347D0E-EFA8-D645-BD68-AF1D8A7FCD64}" sibTransId="{6887BFC6-084D-EC40-8FDF-8A027CD20608}"/>
    <dgm:cxn modelId="{202D9221-E441-4C47-8EEF-B28834F03DF4}" type="presOf" srcId="{2F32F8D6-F71C-2746-AE8C-E7B29BC4933F}" destId="{84E4642E-6677-A74B-9B88-6656E051934D}" srcOrd="0" destOrd="0" presId="urn:microsoft.com/office/officeart/2005/8/layout/funnel1"/>
    <dgm:cxn modelId="{33BA4F86-123D-5649-9519-5CC4B2DE5A8C}" type="presParOf" srcId="{9E42A057-54C0-E44E-8829-47C44544C67F}" destId="{396480F3-C280-534D-A062-FA6356DF5B5E}" srcOrd="0" destOrd="0" presId="urn:microsoft.com/office/officeart/2005/8/layout/funnel1"/>
    <dgm:cxn modelId="{6F594281-9B95-AB40-9A1A-99A7BA4ABD2E}" type="presParOf" srcId="{9E42A057-54C0-E44E-8829-47C44544C67F}" destId="{39025D52-DB47-594A-9348-9ED385E30525}" srcOrd="1" destOrd="0" presId="urn:microsoft.com/office/officeart/2005/8/layout/funnel1"/>
    <dgm:cxn modelId="{17DC8F0C-7A9F-1D4E-9165-95FC4201DF4D}" type="presParOf" srcId="{9E42A057-54C0-E44E-8829-47C44544C67F}" destId="{84E4642E-6677-A74B-9B88-6656E051934D}" srcOrd="2" destOrd="0" presId="urn:microsoft.com/office/officeart/2005/8/layout/funnel1"/>
    <dgm:cxn modelId="{86F6D9AF-899D-0340-AF6A-D568A471B9FF}" type="presParOf" srcId="{9E42A057-54C0-E44E-8829-47C44544C67F}" destId="{5E8D5604-7C90-DD4C-B34F-596958D18508}" srcOrd="3" destOrd="0" presId="urn:microsoft.com/office/officeart/2005/8/layout/funnel1"/>
    <dgm:cxn modelId="{17F359B4-C6A8-CE4E-A828-D8A83331722B}" type="presParOf" srcId="{9E42A057-54C0-E44E-8829-47C44544C67F}" destId="{4C7B104D-5809-564B-8030-654AE5CBBD2D}" srcOrd="4" destOrd="0" presId="urn:microsoft.com/office/officeart/2005/8/layout/funnel1"/>
    <dgm:cxn modelId="{6264E28A-6DF2-4640-9DB7-61745C8116DD}" type="presParOf" srcId="{9E42A057-54C0-E44E-8829-47C44544C67F}" destId="{91FA8298-3E09-7047-9BC5-DBE77BA46189}" srcOrd="5" destOrd="0" presId="urn:microsoft.com/office/officeart/2005/8/layout/funnel1"/>
    <dgm:cxn modelId="{EE5C920C-654C-5941-9040-36E0F5207203}" type="presParOf" srcId="{9E42A057-54C0-E44E-8829-47C44544C67F}" destId="{3DA02E6F-3008-1D47-8FBE-AAD6C1FBB12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36E3A-B128-2949-B058-F2A1BFE7209B}" type="doc">
      <dgm:prSet loTypeId="urn:microsoft.com/office/officeart/2005/8/layout/hProcess6" loCatId="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E6504C-C458-1348-B0D3-3DAADBD47856}">
      <dgm:prSet phldrT="[Text]"/>
      <dgm:spPr/>
      <dgm:t>
        <a:bodyPr/>
        <a:lstStyle/>
        <a:p>
          <a:r>
            <a:rPr lang="de-DE" smtClean="0"/>
            <a:t>Redmine 0.1</a:t>
          </a:r>
          <a:endParaRPr lang="de-DE"/>
        </a:p>
      </dgm:t>
    </dgm:pt>
    <dgm:pt modelId="{3348AE39-DBC8-D84C-8E1B-6DD9C0607924}" type="parTrans" cxnId="{C6834D8E-21C7-F04F-8717-E0DC2100EE6E}">
      <dgm:prSet/>
      <dgm:spPr/>
      <dgm:t>
        <a:bodyPr/>
        <a:lstStyle/>
        <a:p>
          <a:endParaRPr lang="de-DE"/>
        </a:p>
      </dgm:t>
    </dgm:pt>
    <dgm:pt modelId="{EF333A20-3B7D-3F48-8FA7-25B4D7F99FA9}" type="sibTrans" cxnId="{C6834D8E-21C7-F04F-8717-E0DC2100EE6E}">
      <dgm:prSet/>
      <dgm:spPr/>
      <dgm:t>
        <a:bodyPr/>
        <a:lstStyle/>
        <a:p>
          <a:endParaRPr lang="de-DE"/>
        </a:p>
      </dgm:t>
    </dgm:pt>
    <dgm:pt modelId="{ED7EFBDA-359B-C544-A784-363A6D26BBDC}">
      <dgm:prSet phldrT="[Text]"/>
      <dgm:spPr/>
      <dgm:t>
        <a:bodyPr/>
        <a:lstStyle/>
        <a:p>
          <a:r>
            <a:rPr lang="de-DE" smtClean="0"/>
            <a:t>development</a:t>
          </a:r>
          <a:endParaRPr lang="de-DE"/>
        </a:p>
      </dgm:t>
    </dgm:pt>
    <dgm:pt modelId="{E89B2AB3-F518-7D46-9C8F-7A4165AA9DF3}" type="parTrans" cxnId="{574A5346-4655-B744-8A41-1B7D444A8184}">
      <dgm:prSet/>
      <dgm:spPr/>
      <dgm:t>
        <a:bodyPr/>
        <a:lstStyle/>
        <a:p>
          <a:endParaRPr lang="de-DE"/>
        </a:p>
      </dgm:t>
    </dgm:pt>
    <dgm:pt modelId="{DB611C50-BE83-A243-9191-927304104BB0}" type="sibTrans" cxnId="{574A5346-4655-B744-8A41-1B7D444A8184}">
      <dgm:prSet/>
      <dgm:spPr/>
      <dgm:t>
        <a:bodyPr/>
        <a:lstStyle/>
        <a:p>
          <a:endParaRPr lang="de-DE"/>
        </a:p>
      </dgm:t>
    </dgm:pt>
    <dgm:pt modelId="{D8490D83-3123-0C44-8EBB-91ACEC40EC45}">
      <dgm:prSet phldrT="[Text]"/>
      <dgm:spPr/>
      <dgm:t>
        <a:bodyPr/>
        <a:lstStyle/>
        <a:p>
          <a:r>
            <a:rPr lang="de-DE" smtClean="0"/>
            <a:t>Redmine 0.2</a:t>
          </a:r>
          <a:endParaRPr lang="de-DE"/>
        </a:p>
      </dgm:t>
    </dgm:pt>
    <dgm:pt modelId="{3C82F0C7-72ED-B743-AA0B-89849E6C040E}" type="parTrans" cxnId="{F925794B-455A-EF4F-9F51-EA5984CB615C}">
      <dgm:prSet/>
      <dgm:spPr/>
      <dgm:t>
        <a:bodyPr/>
        <a:lstStyle/>
        <a:p>
          <a:endParaRPr lang="de-DE"/>
        </a:p>
      </dgm:t>
    </dgm:pt>
    <dgm:pt modelId="{1EFE72FD-B1EA-724A-AAF8-7658E287D67D}" type="sibTrans" cxnId="{F925794B-455A-EF4F-9F51-EA5984CB615C}">
      <dgm:prSet/>
      <dgm:spPr/>
      <dgm:t>
        <a:bodyPr/>
        <a:lstStyle/>
        <a:p>
          <a:endParaRPr lang="de-DE"/>
        </a:p>
      </dgm:t>
    </dgm:pt>
    <dgm:pt modelId="{D1C32E40-B0DF-D74A-8D2B-793A55503879}">
      <dgm:prSet phldrT="[Text]"/>
      <dgm:spPr/>
      <dgm:t>
        <a:bodyPr/>
        <a:lstStyle/>
        <a:p>
          <a:r>
            <a:rPr lang="de-DE" smtClean="0"/>
            <a:t>development</a:t>
          </a:r>
          <a:endParaRPr lang="de-DE"/>
        </a:p>
      </dgm:t>
    </dgm:pt>
    <dgm:pt modelId="{C3237A74-30BF-6C47-B22E-091EECA3A4ED}" type="parTrans" cxnId="{CDBBA73D-DD6D-E24C-9C6C-B22342A084E2}">
      <dgm:prSet/>
      <dgm:spPr/>
      <dgm:t>
        <a:bodyPr/>
        <a:lstStyle/>
        <a:p>
          <a:endParaRPr lang="de-DE"/>
        </a:p>
      </dgm:t>
    </dgm:pt>
    <dgm:pt modelId="{8C95914E-F39E-3544-B24B-E20792DC0F69}" type="sibTrans" cxnId="{CDBBA73D-DD6D-E24C-9C6C-B22342A084E2}">
      <dgm:prSet/>
      <dgm:spPr/>
      <dgm:t>
        <a:bodyPr/>
        <a:lstStyle/>
        <a:p>
          <a:endParaRPr lang="de-DE"/>
        </a:p>
      </dgm:t>
    </dgm:pt>
    <dgm:pt modelId="{1222F784-3C1F-7543-941B-CD4AC8A984A8}">
      <dgm:prSet phldrT="[Text]"/>
      <dgm:spPr/>
      <dgm:t>
        <a:bodyPr/>
        <a:lstStyle/>
        <a:p>
          <a:r>
            <a:rPr lang="de-DE" smtClean="0"/>
            <a:t>Redmine 0.3</a:t>
          </a:r>
          <a:endParaRPr lang="de-DE"/>
        </a:p>
      </dgm:t>
    </dgm:pt>
    <dgm:pt modelId="{EC947C57-6EC9-9746-A851-DD85479D732F}" type="parTrans" cxnId="{9732213D-AF0C-C140-BDE9-D1E485A08F09}">
      <dgm:prSet/>
      <dgm:spPr/>
      <dgm:t>
        <a:bodyPr/>
        <a:lstStyle/>
        <a:p>
          <a:endParaRPr lang="de-DE"/>
        </a:p>
      </dgm:t>
    </dgm:pt>
    <dgm:pt modelId="{AFA93E1B-358F-D343-8E2F-0E681A4DEBBC}" type="sibTrans" cxnId="{9732213D-AF0C-C140-BDE9-D1E485A08F09}">
      <dgm:prSet/>
      <dgm:spPr/>
      <dgm:t>
        <a:bodyPr/>
        <a:lstStyle/>
        <a:p>
          <a:endParaRPr lang="de-DE"/>
        </a:p>
      </dgm:t>
    </dgm:pt>
    <dgm:pt modelId="{B73CE125-B914-4943-95CE-47E8E7E87C8E}">
      <dgm:prSet phldrT="[Text]"/>
      <dgm:spPr/>
      <dgm:t>
        <a:bodyPr/>
        <a:lstStyle/>
        <a:p>
          <a:r>
            <a:rPr lang="de-DE" smtClean="0"/>
            <a:t>development</a:t>
          </a:r>
          <a:endParaRPr lang="de-DE"/>
        </a:p>
      </dgm:t>
    </dgm:pt>
    <dgm:pt modelId="{CAA91F40-DBE0-BC44-A4FF-049213F72F28}" type="parTrans" cxnId="{E0101635-0ECD-FC43-AF9D-60AE60DFBB76}">
      <dgm:prSet/>
      <dgm:spPr/>
      <dgm:t>
        <a:bodyPr/>
        <a:lstStyle/>
        <a:p>
          <a:endParaRPr lang="de-DE"/>
        </a:p>
      </dgm:t>
    </dgm:pt>
    <dgm:pt modelId="{01682DBA-3752-A84B-9BE6-C01D6CC7FD50}" type="sibTrans" cxnId="{E0101635-0ECD-FC43-AF9D-60AE60DFBB76}">
      <dgm:prSet/>
      <dgm:spPr/>
      <dgm:t>
        <a:bodyPr/>
        <a:lstStyle/>
        <a:p>
          <a:endParaRPr lang="de-DE"/>
        </a:p>
      </dgm:t>
    </dgm:pt>
    <dgm:pt modelId="{A5D3E598-0347-5143-B9E9-C535C67664AA}" type="pres">
      <dgm:prSet presAssocID="{CE336E3A-B128-2949-B058-F2A1BFE7209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2172330-C8A7-2741-9C56-1F8BBB7863C4}" type="pres">
      <dgm:prSet presAssocID="{9FE6504C-C458-1348-B0D3-3DAADBD47856}" presName="compNode" presStyleCnt="0"/>
      <dgm:spPr/>
    </dgm:pt>
    <dgm:pt modelId="{EE5655B3-D086-314B-A169-8618336F13EA}" type="pres">
      <dgm:prSet presAssocID="{9FE6504C-C458-1348-B0D3-3DAADBD47856}" presName="noGeometry" presStyleCnt="0"/>
      <dgm:spPr/>
    </dgm:pt>
    <dgm:pt modelId="{991AFC25-4B01-D645-B453-22E06CA206F5}" type="pres">
      <dgm:prSet presAssocID="{9FE6504C-C458-1348-B0D3-3DAADBD47856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8FE2B0-E8A5-0C49-AA69-907A3BD34380}" type="pres">
      <dgm:prSet presAssocID="{9FE6504C-C458-1348-B0D3-3DAADBD47856}" presName="childTextHidden" presStyleLbl="bgAccFollowNode1" presStyleIdx="0" presStyleCnt="3"/>
      <dgm:spPr/>
      <dgm:t>
        <a:bodyPr/>
        <a:lstStyle/>
        <a:p>
          <a:endParaRPr lang="de-DE"/>
        </a:p>
      </dgm:t>
    </dgm:pt>
    <dgm:pt modelId="{EB1B0842-75AF-A643-BDB1-2015568256E7}" type="pres">
      <dgm:prSet presAssocID="{9FE6504C-C458-1348-B0D3-3DAADBD4785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E7D3AC-0953-8242-8F93-70F6C696DBDB}" type="pres">
      <dgm:prSet presAssocID="{9FE6504C-C458-1348-B0D3-3DAADBD47856}" presName="aSpace" presStyleCnt="0"/>
      <dgm:spPr/>
    </dgm:pt>
    <dgm:pt modelId="{1E84C9DF-EA0F-A643-B8D1-3E6233C9D848}" type="pres">
      <dgm:prSet presAssocID="{D8490D83-3123-0C44-8EBB-91ACEC40EC45}" presName="compNode" presStyleCnt="0"/>
      <dgm:spPr/>
    </dgm:pt>
    <dgm:pt modelId="{99767474-B4FC-C642-A02B-81C605BA96CA}" type="pres">
      <dgm:prSet presAssocID="{D8490D83-3123-0C44-8EBB-91ACEC40EC45}" presName="noGeometry" presStyleCnt="0"/>
      <dgm:spPr/>
    </dgm:pt>
    <dgm:pt modelId="{129272D7-BB04-6C42-BFAB-0746D3CCAD0D}" type="pres">
      <dgm:prSet presAssocID="{D8490D83-3123-0C44-8EBB-91ACEC40EC45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29F8E-5B62-4549-9D52-B62BC3CA0E78}" type="pres">
      <dgm:prSet presAssocID="{D8490D83-3123-0C44-8EBB-91ACEC40EC45}" presName="childTextHidden" presStyleLbl="bgAccFollowNode1" presStyleIdx="1" presStyleCnt="3"/>
      <dgm:spPr/>
      <dgm:t>
        <a:bodyPr/>
        <a:lstStyle/>
        <a:p>
          <a:endParaRPr lang="de-DE"/>
        </a:p>
      </dgm:t>
    </dgm:pt>
    <dgm:pt modelId="{78F327B6-CB6E-DC41-8BEA-DD7383668F68}" type="pres">
      <dgm:prSet presAssocID="{D8490D83-3123-0C44-8EBB-91ACEC40EC4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92DA60-228F-424C-8DA3-6D89460915A2}" type="pres">
      <dgm:prSet presAssocID="{D8490D83-3123-0C44-8EBB-91ACEC40EC45}" presName="aSpace" presStyleCnt="0"/>
      <dgm:spPr/>
    </dgm:pt>
    <dgm:pt modelId="{E5C2AA81-3B2B-B744-A031-E3C171EDD452}" type="pres">
      <dgm:prSet presAssocID="{1222F784-3C1F-7543-941B-CD4AC8A984A8}" presName="compNode" presStyleCnt="0"/>
      <dgm:spPr/>
    </dgm:pt>
    <dgm:pt modelId="{6E70AC62-9A52-0544-B44E-4C8C2559C0A2}" type="pres">
      <dgm:prSet presAssocID="{1222F784-3C1F-7543-941B-CD4AC8A984A8}" presName="noGeometry" presStyleCnt="0"/>
      <dgm:spPr/>
    </dgm:pt>
    <dgm:pt modelId="{11B4A7AA-781D-B945-9276-A20B76663C2A}" type="pres">
      <dgm:prSet presAssocID="{1222F784-3C1F-7543-941B-CD4AC8A984A8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8AB961-2084-E342-B57A-E2014C1E55B9}" type="pres">
      <dgm:prSet presAssocID="{1222F784-3C1F-7543-941B-CD4AC8A984A8}" presName="childTextHidden" presStyleLbl="bgAccFollowNode1" presStyleIdx="2" presStyleCnt="3"/>
      <dgm:spPr/>
      <dgm:t>
        <a:bodyPr/>
        <a:lstStyle/>
        <a:p>
          <a:endParaRPr lang="de-DE"/>
        </a:p>
      </dgm:t>
    </dgm:pt>
    <dgm:pt modelId="{64441E76-E148-4346-A971-7102554F05C2}" type="pres">
      <dgm:prSet presAssocID="{1222F784-3C1F-7543-941B-CD4AC8A984A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8A3D42A-942B-FB4F-98F5-798A53EC95DF}" type="presOf" srcId="{D1C32E40-B0DF-D74A-8D2B-793A55503879}" destId="{DA029F8E-5B62-4549-9D52-B62BC3CA0E78}" srcOrd="1" destOrd="0" presId="urn:microsoft.com/office/officeart/2005/8/layout/hProcess6"/>
    <dgm:cxn modelId="{E0101635-0ECD-FC43-AF9D-60AE60DFBB76}" srcId="{1222F784-3C1F-7543-941B-CD4AC8A984A8}" destId="{B73CE125-B914-4943-95CE-47E8E7E87C8E}" srcOrd="0" destOrd="0" parTransId="{CAA91F40-DBE0-BC44-A4FF-049213F72F28}" sibTransId="{01682DBA-3752-A84B-9BE6-C01D6CC7FD50}"/>
    <dgm:cxn modelId="{C6834D8E-21C7-F04F-8717-E0DC2100EE6E}" srcId="{CE336E3A-B128-2949-B058-F2A1BFE7209B}" destId="{9FE6504C-C458-1348-B0D3-3DAADBD47856}" srcOrd="0" destOrd="0" parTransId="{3348AE39-DBC8-D84C-8E1B-6DD9C0607924}" sibTransId="{EF333A20-3B7D-3F48-8FA7-25B4D7F99FA9}"/>
    <dgm:cxn modelId="{1D14419C-14E5-F743-8A2B-2C2FAD98AC44}" type="presOf" srcId="{D1C32E40-B0DF-D74A-8D2B-793A55503879}" destId="{129272D7-BB04-6C42-BFAB-0746D3CCAD0D}" srcOrd="0" destOrd="0" presId="urn:microsoft.com/office/officeart/2005/8/layout/hProcess6"/>
    <dgm:cxn modelId="{115F0F06-05E4-0949-807B-2453ABB0DAAA}" type="presOf" srcId="{B73CE125-B914-4943-95CE-47E8E7E87C8E}" destId="{11B4A7AA-781D-B945-9276-A20B76663C2A}" srcOrd="0" destOrd="0" presId="urn:microsoft.com/office/officeart/2005/8/layout/hProcess6"/>
    <dgm:cxn modelId="{C4B3914C-23F9-5345-8F78-764F6B08CE29}" type="presOf" srcId="{ED7EFBDA-359B-C544-A784-363A6D26BBDC}" destId="{E08FE2B0-E8A5-0C49-AA69-907A3BD34380}" srcOrd="1" destOrd="0" presId="urn:microsoft.com/office/officeart/2005/8/layout/hProcess6"/>
    <dgm:cxn modelId="{F925794B-455A-EF4F-9F51-EA5984CB615C}" srcId="{CE336E3A-B128-2949-B058-F2A1BFE7209B}" destId="{D8490D83-3123-0C44-8EBB-91ACEC40EC45}" srcOrd="1" destOrd="0" parTransId="{3C82F0C7-72ED-B743-AA0B-89849E6C040E}" sibTransId="{1EFE72FD-B1EA-724A-AAF8-7658E287D67D}"/>
    <dgm:cxn modelId="{489891E2-BB4A-944E-A31E-BB9AE9E2386D}" type="presOf" srcId="{9FE6504C-C458-1348-B0D3-3DAADBD47856}" destId="{EB1B0842-75AF-A643-BDB1-2015568256E7}" srcOrd="0" destOrd="0" presId="urn:microsoft.com/office/officeart/2005/8/layout/hProcess6"/>
    <dgm:cxn modelId="{B6050A34-0725-974D-A14C-6CE0542B3566}" type="presOf" srcId="{D8490D83-3123-0C44-8EBB-91ACEC40EC45}" destId="{78F327B6-CB6E-DC41-8BEA-DD7383668F68}" srcOrd="0" destOrd="0" presId="urn:microsoft.com/office/officeart/2005/8/layout/hProcess6"/>
    <dgm:cxn modelId="{9732213D-AF0C-C140-BDE9-D1E485A08F09}" srcId="{CE336E3A-B128-2949-B058-F2A1BFE7209B}" destId="{1222F784-3C1F-7543-941B-CD4AC8A984A8}" srcOrd="2" destOrd="0" parTransId="{EC947C57-6EC9-9746-A851-DD85479D732F}" sibTransId="{AFA93E1B-358F-D343-8E2F-0E681A4DEBBC}"/>
    <dgm:cxn modelId="{574A5346-4655-B744-8A41-1B7D444A8184}" srcId="{9FE6504C-C458-1348-B0D3-3DAADBD47856}" destId="{ED7EFBDA-359B-C544-A784-363A6D26BBDC}" srcOrd="0" destOrd="0" parTransId="{E89B2AB3-F518-7D46-9C8F-7A4165AA9DF3}" sibTransId="{DB611C50-BE83-A243-9191-927304104BB0}"/>
    <dgm:cxn modelId="{0E382753-87F2-7B46-8D8D-B71BE54586A4}" type="presOf" srcId="{1222F784-3C1F-7543-941B-CD4AC8A984A8}" destId="{64441E76-E148-4346-A971-7102554F05C2}" srcOrd="0" destOrd="0" presId="urn:microsoft.com/office/officeart/2005/8/layout/hProcess6"/>
    <dgm:cxn modelId="{7A6265B1-C231-8742-9020-E79CF028E4E0}" type="presOf" srcId="{B73CE125-B914-4943-95CE-47E8E7E87C8E}" destId="{278AB961-2084-E342-B57A-E2014C1E55B9}" srcOrd="1" destOrd="0" presId="urn:microsoft.com/office/officeart/2005/8/layout/hProcess6"/>
    <dgm:cxn modelId="{DC8FDAC7-373A-354E-95E0-995686611181}" type="presOf" srcId="{ED7EFBDA-359B-C544-A784-363A6D26BBDC}" destId="{991AFC25-4B01-D645-B453-22E06CA206F5}" srcOrd="0" destOrd="0" presId="urn:microsoft.com/office/officeart/2005/8/layout/hProcess6"/>
    <dgm:cxn modelId="{CDBBA73D-DD6D-E24C-9C6C-B22342A084E2}" srcId="{D8490D83-3123-0C44-8EBB-91ACEC40EC45}" destId="{D1C32E40-B0DF-D74A-8D2B-793A55503879}" srcOrd="0" destOrd="0" parTransId="{C3237A74-30BF-6C47-B22E-091EECA3A4ED}" sibTransId="{8C95914E-F39E-3544-B24B-E20792DC0F69}"/>
    <dgm:cxn modelId="{21B99247-3EBA-6F40-8ABA-23114B6244B7}" type="presOf" srcId="{CE336E3A-B128-2949-B058-F2A1BFE7209B}" destId="{A5D3E598-0347-5143-B9E9-C535C67664AA}" srcOrd="0" destOrd="0" presId="urn:microsoft.com/office/officeart/2005/8/layout/hProcess6"/>
    <dgm:cxn modelId="{5C55B361-72DC-1E4F-BD0E-5AB960D5E565}" type="presParOf" srcId="{A5D3E598-0347-5143-B9E9-C535C67664AA}" destId="{52172330-C8A7-2741-9C56-1F8BBB7863C4}" srcOrd="0" destOrd="0" presId="urn:microsoft.com/office/officeart/2005/8/layout/hProcess6"/>
    <dgm:cxn modelId="{2B370DF0-88DB-924A-931C-A706F1C42CCD}" type="presParOf" srcId="{52172330-C8A7-2741-9C56-1F8BBB7863C4}" destId="{EE5655B3-D086-314B-A169-8618336F13EA}" srcOrd="0" destOrd="0" presId="urn:microsoft.com/office/officeart/2005/8/layout/hProcess6"/>
    <dgm:cxn modelId="{829E8948-0E9F-8843-AFC8-49D1ECF5382A}" type="presParOf" srcId="{52172330-C8A7-2741-9C56-1F8BBB7863C4}" destId="{991AFC25-4B01-D645-B453-22E06CA206F5}" srcOrd="1" destOrd="0" presId="urn:microsoft.com/office/officeart/2005/8/layout/hProcess6"/>
    <dgm:cxn modelId="{69192F38-3819-3E42-87E8-9A49AD46797E}" type="presParOf" srcId="{52172330-C8A7-2741-9C56-1F8BBB7863C4}" destId="{E08FE2B0-E8A5-0C49-AA69-907A3BD34380}" srcOrd="2" destOrd="0" presId="urn:microsoft.com/office/officeart/2005/8/layout/hProcess6"/>
    <dgm:cxn modelId="{FD1502D0-1CCE-D248-BA44-12E6465DD450}" type="presParOf" srcId="{52172330-C8A7-2741-9C56-1F8BBB7863C4}" destId="{EB1B0842-75AF-A643-BDB1-2015568256E7}" srcOrd="3" destOrd="0" presId="urn:microsoft.com/office/officeart/2005/8/layout/hProcess6"/>
    <dgm:cxn modelId="{AFC74F83-FB11-1146-824D-A476ECB6AF4F}" type="presParOf" srcId="{A5D3E598-0347-5143-B9E9-C535C67664AA}" destId="{F8E7D3AC-0953-8242-8F93-70F6C696DBDB}" srcOrd="1" destOrd="0" presId="urn:microsoft.com/office/officeart/2005/8/layout/hProcess6"/>
    <dgm:cxn modelId="{667F367F-96E6-9E4C-9BC3-6918E94EA2B7}" type="presParOf" srcId="{A5D3E598-0347-5143-B9E9-C535C67664AA}" destId="{1E84C9DF-EA0F-A643-B8D1-3E6233C9D848}" srcOrd="2" destOrd="0" presId="urn:microsoft.com/office/officeart/2005/8/layout/hProcess6"/>
    <dgm:cxn modelId="{693760E1-338F-F54C-A4AA-8857479220E5}" type="presParOf" srcId="{1E84C9DF-EA0F-A643-B8D1-3E6233C9D848}" destId="{99767474-B4FC-C642-A02B-81C605BA96CA}" srcOrd="0" destOrd="0" presId="urn:microsoft.com/office/officeart/2005/8/layout/hProcess6"/>
    <dgm:cxn modelId="{2E4771B0-B58D-AE40-AE24-89718E1DB396}" type="presParOf" srcId="{1E84C9DF-EA0F-A643-B8D1-3E6233C9D848}" destId="{129272D7-BB04-6C42-BFAB-0746D3CCAD0D}" srcOrd="1" destOrd="0" presId="urn:microsoft.com/office/officeart/2005/8/layout/hProcess6"/>
    <dgm:cxn modelId="{A7A5535D-08F5-1A4C-9E48-772F13D3595A}" type="presParOf" srcId="{1E84C9DF-EA0F-A643-B8D1-3E6233C9D848}" destId="{DA029F8E-5B62-4549-9D52-B62BC3CA0E78}" srcOrd="2" destOrd="0" presId="urn:microsoft.com/office/officeart/2005/8/layout/hProcess6"/>
    <dgm:cxn modelId="{54ABA578-D430-764F-97EB-7CA9D912F2AA}" type="presParOf" srcId="{1E84C9DF-EA0F-A643-B8D1-3E6233C9D848}" destId="{78F327B6-CB6E-DC41-8BEA-DD7383668F68}" srcOrd="3" destOrd="0" presId="urn:microsoft.com/office/officeart/2005/8/layout/hProcess6"/>
    <dgm:cxn modelId="{A8104900-B8F4-D346-A775-455823B66CFC}" type="presParOf" srcId="{A5D3E598-0347-5143-B9E9-C535C67664AA}" destId="{2B92DA60-228F-424C-8DA3-6D89460915A2}" srcOrd="3" destOrd="0" presId="urn:microsoft.com/office/officeart/2005/8/layout/hProcess6"/>
    <dgm:cxn modelId="{5A6304A9-8406-F145-9B8E-993D7745D20E}" type="presParOf" srcId="{A5D3E598-0347-5143-B9E9-C535C67664AA}" destId="{E5C2AA81-3B2B-B744-A031-E3C171EDD452}" srcOrd="4" destOrd="0" presId="urn:microsoft.com/office/officeart/2005/8/layout/hProcess6"/>
    <dgm:cxn modelId="{5F059412-A948-7F45-AC84-F9809D520968}" type="presParOf" srcId="{E5C2AA81-3B2B-B744-A031-E3C171EDD452}" destId="{6E70AC62-9A52-0544-B44E-4C8C2559C0A2}" srcOrd="0" destOrd="0" presId="urn:microsoft.com/office/officeart/2005/8/layout/hProcess6"/>
    <dgm:cxn modelId="{B60C1FEE-B741-5A47-81FF-405B591AE9D2}" type="presParOf" srcId="{E5C2AA81-3B2B-B744-A031-E3C171EDD452}" destId="{11B4A7AA-781D-B945-9276-A20B76663C2A}" srcOrd="1" destOrd="0" presId="urn:microsoft.com/office/officeart/2005/8/layout/hProcess6"/>
    <dgm:cxn modelId="{D742EE71-74EF-414A-B65A-6837342FDF65}" type="presParOf" srcId="{E5C2AA81-3B2B-B744-A031-E3C171EDD452}" destId="{278AB961-2084-E342-B57A-E2014C1E55B9}" srcOrd="2" destOrd="0" presId="urn:microsoft.com/office/officeart/2005/8/layout/hProcess6"/>
    <dgm:cxn modelId="{670B7B5E-77B9-574B-83FE-AC74C13BE0C1}" type="presParOf" srcId="{E5C2AA81-3B2B-B744-A031-E3C171EDD452}" destId="{64441E76-E148-4346-A971-7102554F05C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43477-6689-3A4D-91F6-761C52B71A8D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6A5F27-E625-BF41-8A7C-AA3668B3EAE7}">
      <dgm:prSet phldrT="[Text]"/>
      <dgm:spPr>
        <a:solidFill>
          <a:schemeClr val="accent2"/>
        </a:solidFill>
      </dgm:spPr>
      <dgm:t>
        <a:bodyPr/>
        <a:lstStyle/>
        <a:p>
          <a:r>
            <a:rPr lang="de-DE" smtClean="0"/>
            <a:t>TOOL</a:t>
          </a:r>
          <a:endParaRPr lang="de-DE"/>
        </a:p>
      </dgm:t>
    </dgm:pt>
    <dgm:pt modelId="{5B1596A6-71AC-9D40-898C-81F10C1D61B6}" type="parTrans" cxnId="{CE6B020F-FF04-D542-8CAE-7C29753EF53C}">
      <dgm:prSet/>
      <dgm:spPr/>
      <dgm:t>
        <a:bodyPr/>
        <a:lstStyle/>
        <a:p>
          <a:endParaRPr lang="de-DE"/>
        </a:p>
      </dgm:t>
    </dgm:pt>
    <dgm:pt modelId="{C6F8E134-2A49-8744-8A5E-2132E3B6BAF1}" type="sibTrans" cxnId="{CE6B020F-FF04-D542-8CAE-7C29753EF53C}">
      <dgm:prSet/>
      <dgm:spPr/>
      <dgm:t>
        <a:bodyPr/>
        <a:lstStyle/>
        <a:p>
          <a:endParaRPr lang="de-DE"/>
        </a:p>
      </dgm:t>
    </dgm:pt>
    <dgm:pt modelId="{116BC53F-44F9-8B45-A38E-F294CAE46D27}">
      <dgm:prSet phldrT="[Text]"/>
      <dgm:spPr/>
      <dgm:t>
        <a:bodyPr/>
        <a:lstStyle/>
        <a:p>
          <a:r>
            <a:rPr lang="de-DE" smtClean="0"/>
            <a:t>X</a:t>
          </a:r>
          <a:endParaRPr lang="de-DE"/>
        </a:p>
      </dgm:t>
    </dgm:pt>
    <dgm:pt modelId="{CA4942E3-D2EB-114C-8AAA-6C1DDF05EBC5}" type="parTrans" cxnId="{EE349222-C3A5-9F4D-AC85-356E5B7F9761}">
      <dgm:prSet/>
      <dgm:spPr/>
      <dgm:t>
        <a:bodyPr/>
        <a:lstStyle/>
        <a:p>
          <a:endParaRPr lang="de-DE"/>
        </a:p>
      </dgm:t>
    </dgm:pt>
    <dgm:pt modelId="{FBD07E36-2D7A-5B4D-82F7-F68C6DCB1E54}" type="sibTrans" cxnId="{EE349222-C3A5-9F4D-AC85-356E5B7F9761}">
      <dgm:prSet/>
      <dgm:spPr/>
      <dgm:t>
        <a:bodyPr/>
        <a:lstStyle/>
        <a:p>
          <a:endParaRPr lang="de-DE"/>
        </a:p>
      </dgm:t>
    </dgm:pt>
    <dgm:pt modelId="{7B323C4D-7406-2344-A122-0BABCCAA24E6}">
      <dgm:prSet phldrT="[Text]"/>
      <dgm:spPr/>
      <dgm:t>
        <a:bodyPr/>
        <a:lstStyle/>
        <a:p>
          <a:r>
            <a:rPr lang="de-DE" smtClean="0"/>
            <a:t>Y</a:t>
          </a:r>
          <a:endParaRPr lang="de-DE"/>
        </a:p>
      </dgm:t>
    </dgm:pt>
    <dgm:pt modelId="{D21C949E-AA76-2C4C-8A34-722102976854}" type="parTrans" cxnId="{980B6F39-EFAC-284D-8CBC-203282850258}">
      <dgm:prSet/>
      <dgm:spPr/>
      <dgm:t>
        <a:bodyPr/>
        <a:lstStyle/>
        <a:p>
          <a:endParaRPr lang="de-DE"/>
        </a:p>
      </dgm:t>
    </dgm:pt>
    <dgm:pt modelId="{B8A20C4C-C30C-EF47-ACA7-C3C3FB80C35C}" type="sibTrans" cxnId="{980B6F39-EFAC-284D-8CBC-203282850258}">
      <dgm:prSet/>
      <dgm:spPr/>
      <dgm:t>
        <a:bodyPr/>
        <a:lstStyle/>
        <a:p>
          <a:endParaRPr lang="de-DE"/>
        </a:p>
      </dgm:t>
    </dgm:pt>
    <dgm:pt modelId="{A9CF0BC3-9BF1-1B4A-A0DA-06ABB57ADC84}">
      <dgm:prSet phldrT="[Text]"/>
      <dgm:spPr/>
      <dgm:t>
        <a:bodyPr/>
        <a:lstStyle/>
        <a:p>
          <a:r>
            <a:rPr lang="de-DE" smtClean="0"/>
            <a:t>Z</a:t>
          </a:r>
          <a:endParaRPr lang="de-DE"/>
        </a:p>
      </dgm:t>
    </dgm:pt>
    <dgm:pt modelId="{8367D558-0FE0-7149-8709-3D06BC831D1F}" type="parTrans" cxnId="{7649D28A-A265-3345-ABAF-4021A1F9468A}">
      <dgm:prSet/>
      <dgm:spPr/>
      <dgm:t>
        <a:bodyPr/>
        <a:lstStyle/>
        <a:p>
          <a:endParaRPr lang="de-DE"/>
        </a:p>
      </dgm:t>
    </dgm:pt>
    <dgm:pt modelId="{8E4A2E20-C7EE-854E-8132-C2D22432EE47}" type="sibTrans" cxnId="{7649D28A-A265-3345-ABAF-4021A1F9468A}">
      <dgm:prSet/>
      <dgm:spPr/>
      <dgm:t>
        <a:bodyPr/>
        <a:lstStyle/>
        <a:p>
          <a:endParaRPr lang="de-DE"/>
        </a:p>
      </dgm:t>
    </dgm:pt>
    <dgm:pt modelId="{4A2D9C09-D4E7-1D47-B293-E12EDC8430B2}" type="pres">
      <dgm:prSet presAssocID="{1EE43477-6689-3A4D-91F6-761C52B71A8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F831426-DE84-A64B-BC61-F87C5E59B24A}" type="pres">
      <dgm:prSet presAssocID="{256A5F27-E625-BF41-8A7C-AA3668B3EAE7}" presName="centerShape" presStyleLbl="node0" presStyleIdx="0" presStyleCnt="1" custLinFactNeighborX="201" custLinFactNeighborY="28"/>
      <dgm:spPr/>
      <dgm:t>
        <a:bodyPr/>
        <a:lstStyle/>
        <a:p>
          <a:endParaRPr lang="de-DE"/>
        </a:p>
      </dgm:t>
    </dgm:pt>
    <dgm:pt modelId="{D3B52F10-4CC6-0A43-844A-40BB09E47D4D}" type="pres">
      <dgm:prSet presAssocID="{CA4942E3-D2EB-114C-8AAA-6C1DDF05EBC5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30F14683-0592-DA44-A7F3-AF02BCAE1572}" type="pres">
      <dgm:prSet presAssocID="{116BC53F-44F9-8B45-A38E-F294CAE46D27}" presName="node" presStyleLbl="node1" presStyleIdx="0" presStyleCnt="3" custRadScaleRad="137063" custRadScaleInc="-167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C3A40E-DE17-A046-9015-8310DF5C708F}" type="pres">
      <dgm:prSet presAssocID="{D21C949E-AA76-2C4C-8A34-722102976854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026E3680-17FE-314B-9CA8-BEDAD163CA0E}" type="pres">
      <dgm:prSet presAssocID="{7B323C4D-7406-2344-A122-0BABCCAA24E6}" presName="node" presStyleLbl="node1" presStyleIdx="1" presStyleCnt="3" custRadScaleRad="98978" custRadScaleInc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A3F589-1EF1-7944-8BC6-18F1357668E5}" type="pres">
      <dgm:prSet presAssocID="{8367D558-0FE0-7149-8709-3D06BC831D1F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588618F5-1FAE-CF48-B216-E8A13D2735D2}" type="pres">
      <dgm:prSet presAssocID="{A9CF0BC3-9BF1-1B4A-A0DA-06ABB57ADC84}" presName="node" presStyleLbl="node1" presStyleIdx="2" presStyleCnt="3" custRadScaleRad="135083" custRadScaleInc="139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C23F2B8-F26D-5F41-BD18-071044F037BE}" type="presOf" srcId="{256A5F27-E625-BF41-8A7C-AA3668B3EAE7}" destId="{EF831426-DE84-A64B-BC61-F87C5E59B24A}" srcOrd="0" destOrd="0" presId="urn:microsoft.com/office/officeart/2005/8/layout/radial4"/>
    <dgm:cxn modelId="{3542ED28-D67E-6B49-8D6B-78951A47B084}" type="presOf" srcId="{A9CF0BC3-9BF1-1B4A-A0DA-06ABB57ADC84}" destId="{588618F5-1FAE-CF48-B216-E8A13D2735D2}" srcOrd="0" destOrd="0" presId="urn:microsoft.com/office/officeart/2005/8/layout/radial4"/>
    <dgm:cxn modelId="{A91BE982-1A27-8E4E-A2A6-C909188AA280}" type="presOf" srcId="{1EE43477-6689-3A4D-91F6-761C52B71A8D}" destId="{4A2D9C09-D4E7-1D47-B293-E12EDC8430B2}" srcOrd="0" destOrd="0" presId="urn:microsoft.com/office/officeart/2005/8/layout/radial4"/>
    <dgm:cxn modelId="{32BA3096-A399-604F-AEC2-3FCD24CF83F7}" type="presOf" srcId="{D21C949E-AA76-2C4C-8A34-722102976854}" destId="{7CC3A40E-DE17-A046-9015-8310DF5C708F}" srcOrd="0" destOrd="0" presId="urn:microsoft.com/office/officeart/2005/8/layout/radial4"/>
    <dgm:cxn modelId="{7649D28A-A265-3345-ABAF-4021A1F9468A}" srcId="{256A5F27-E625-BF41-8A7C-AA3668B3EAE7}" destId="{A9CF0BC3-9BF1-1B4A-A0DA-06ABB57ADC84}" srcOrd="2" destOrd="0" parTransId="{8367D558-0FE0-7149-8709-3D06BC831D1F}" sibTransId="{8E4A2E20-C7EE-854E-8132-C2D22432EE47}"/>
    <dgm:cxn modelId="{FA6A6881-CE7A-8542-8A49-B2FD0389D0A2}" type="presOf" srcId="{116BC53F-44F9-8B45-A38E-F294CAE46D27}" destId="{30F14683-0592-DA44-A7F3-AF02BCAE1572}" srcOrd="0" destOrd="0" presId="urn:microsoft.com/office/officeart/2005/8/layout/radial4"/>
    <dgm:cxn modelId="{EE349222-C3A5-9F4D-AC85-356E5B7F9761}" srcId="{256A5F27-E625-BF41-8A7C-AA3668B3EAE7}" destId="{116BC53F-44F9-8B45-A38E-F294CAE46D27}" srcOrd="0" destOrd="0" parTransId="{CA4942E3-D2EB-114C-8AAA-6C1DDF05EBC5}" sibTransId="{FBD07E36-2D7A-5B4D-82F7-F68C6DCB1E54}"/>
    <dgm:cxn modelId="{6A011EF4-25A7-324E-B2AB-34EAD1CED01C}" type="presOf" srcId="{CA4942E3-D2EB-114C-8AAA-6C1DDF05EBC5}" destId="{D3B52F10-4CC6-0A43-844A-40BB09E47D4D}" srcOrd="0" destOrd="0" presId="urn:microsoft.com/office/officeart/2005/8/layout/radial4"/>
    <dgm:cxn modelId="{CE6B020F-FF04-D542-8CAE-7C29753EF53C}" srcId="{1EE43477-6689-3A4D-91F6-761C52B71A8D}" destId="{256A5F27-E625-BF41-8A7C-AA3668B3EAE7}" srcOrd="0" destOrd="0" parTransId="{5B1596A6-71AC-9D40-898C-81F10C1D61B6}" sibTransId="{C6F8E134-2A49-8744-8A5E-2132E3B6BAF1}"/>
    <dgm:cxn modelId="{980B6F39-EFAC-284D-8CBC-203282850258}" srcId="{256A5F27-E625-BF41-8A7C-AA3668B3EAE7}" destId="{7B323C4D-7406-2344-A122-0BABCCAA24E6}" srcOrd="1" destOrd="0" parTransId="{D21C949E-AA76-2C4C-8A34-722102976854}" sibTransId="{B8A20C4C-C30C-EF47-ACA7-C3C3FB80C35C}"/>
    <dgm:cxn modelId="{78139C20-ABC0-F644-90E1-A93460D84983}" type="presOf" srcId="{7B323C4D-7406-2344-A122-0BABCCAA24E6}" destId="{026E3680-17FE-314B-9CA8-BEDAD163CA0E}" srcOrd="0" destOrd="0" presId="urn:microsoft.com/office/officeart/2005/8/layout/radial4"/>
    <dgm:cxn modelId="{A3C81CAC-E27E-0849-B826-60AED1F73548}" type="presOf" srcId="{8367D558-0FE0-7149-8709-3D06BC831D1F}" destId="{65A3F589-1EF1-7944-8BC6-18F1357668E5}" srcOrd="0" destOrd="0" presId="urn:microsoft.com/office/officeart/2005/8/layout/radial4"/>
    <dgm:cxn modelId="{E98440AA-C723-B24C-BB45-3B6DCBBE7248}" type="presParOf" srcId="{4A2D9C09-D4E7-1D47-B293-E12EDC8430B2}" destId="{EF831426-DE84-A64B-BC61-F87C5E59B24A}" srcOrd="0" destOrd="0" presId="urn:microsoft.com/office/officeart/2005/8/layout/radial4"/>
    <dgm:cxn modelId="{D533328F-DEB4-5D48-A768-93E30074221E}" type="presParOf" srcId="{4A2D9C09-D4E7-1D47-B293-E12EDC8430B2}" destId="{D3B52F10-4CC6-0A43-844A-40BB09E47D4D}" srcOrd="1" destOrd="0" presId="urn:microsoft.com/office/officeart/2005/8/layout/radial4"/>
    <dgm:cxn modelId="{98DB7A19-9C27-0F4B-9B3A-478DBA7EEC27}" type="presParOf" srcId="{4A2D9C09-D4E7-1D47-B293-E12EDC8430B2}" destId="{30F14683-0592-DA44-A7F3-AF02BCAE1572}" srcOrd="2" destOrd="0" presId="urn:microsoft.com/office/officeart/2005/8/layout/radial4"/>
    <dgm:cxn modelId="{733AB1F2-7586-644C-9CF0-4AC68B5E55DD}" type="presParOf" srcId="{4A2D9C09-D4E7-1D47-B293-E12EDC8430B2}" destId="{7CC3A40E-DE17-A046-9015-8310DF5C708F}" srcOrd="3" destOrd="0" presId="urn:microsoft.com/office/officeart/2005/8/layout/radial4"/>
    <dgm:cxn modelId="{6BF0FE57-E0C1-FF40-9920-856076057C45}" type="presParOf" srcId="{4A2D9C09-D4E7-1D47-B293-E12EDC8430B2}" destId="{026E3680-17FE-314B-9CA8-BEDAD163CA0E}" srcOrd="4" destOrd="0" presId="urn:microsoft.com/office/officeart/2005/8/layout/radial4"/>
    <dgm:cxn modelId="{25A0D882-CB76-9C43-AB07-8A1420CD2FC6}" type="presParOf" srcId="{4A2D9C09-D4E7-1D47-B293-E12EDC8430B2}" destId="{65A3F589-1EF1-7944-8BC6-18F1357668E5}" srcOrd="5" destOrd="0" presId="urn:microsoft.com/office/officeart/2005/8/layout/radial4"/>
    <dgm:cxn modelId="{A58074DC-8D5D-964D-913C-5DA943476490}" type="presParOf" srcId="{4A2D9C09-D4E7-1D47-B293-E12EDC8430B2}" destId="{588618F5-1FAE-CF48-B216-E8A13D2735D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34327C-BF10-7747-881D-32656D55D57F}" type="doc">
      <dgm:prSet loTypeId="urn:microsoft.com/office/officeart/2005/8/layout/chevron1" loCatId="" qsTypeId="urn:microsoft.com/office/officeart/2005/8/quickstyle/simple4" qsCatId="simple" csTypeId="urn:microsoft.com/office/officeart/2005/8/colors/accent1_3" csCatId="accent1" phldr="1"/>
      <dgm:spPr/>
    </dgm:pt>
    <dgm:pt modelId="{C2B4EF59-A820-DA43-940A-1F5FF0C8A167}">
      <dgm:prSet phldrT="[Text]"/>
      <dgm:spPr/>
      <dgm:t>
        <a:bodyPr/>
        <a:lstStyle/>
        <a:p>
          <a:r>
            <a:rPr lang="de-DE" smtClean="0"/>
            <a:t>database</a:t>
          </a:r>
          <a:endParaRPr lang="de-DE"/>
        </a:p>
      </dgm:t>
    </dgm:pt>
    <dgm:pt modelId="{125F0365-5D01-264F-8ABC-BC2999369628}" type="parTrans" cxnId="{F439CEAB-C808-9444-B46B-CFBD3C33C779}">
      <dgm:prSet/>
      <dgm:spPr/>
      <dgm:t>
        <a:bodyPr/>
        <a:lstStyle/>
        <a:p>
          <a:endParaRPr lang="de-DE"/>
        </a:p>
      </dgm:t>
    </dgm:pt>
    <dgm:pt modelId="{DCABDDAC-DDB3-8948-9695-177BF99B2203}" type="sibTrans" cxnId="{F439CEAB-C808-9444-B46B-CFBD3C33C779}">
      <dgm:prSet/>
      <dgm:spPr/>
      <dgm:t>
        <a:bodyPr/>
        <a:lstStyle/>
        <a:p>
          <a:endParaRPr lang="de-DE"/>
        </a:p>
      </dgm:t>
    </dgm:pt>
    <dgm:pt modelId="{7EFE36F1-D4DE-DE42-BEFA-990D9D6D412F}">
      <dgm:prSet phldrT="[Text]"/>
      <dgm:spPr/>
      <dgm:t>
        <a:bodyPr/>
        <a:lstStyle/>
        <a:p>
          <a:r>
            <a:rPr lang="de-DE" smtClean="0"/>
            <a:t>crawler</a:t>
          </a:r>
          <a:endParaRPr lang="de-DE"/>
        </a:p>
      </dgm:t>
    </dgm:pt>
    <dgm:pt modelId="{3715A52C-2AF8-9C4D-A36D-B1493FED41C1}" type="parTrans" cxnId="{2681D35A-3328-E245-9EB2-B993FBDC9216}">
      <dgm:prSet/>
      <dgm:spPr/>
      <dgm:t>
        <a:bodyPr/>
        <a:lstStyle/>
        <a:p>
          <a:endParaRPr lang="de-DE"/>
        </a:p>
      </dgm:t>
    </dgm:pt>
    <dgm:pt modelId="{C3A5E24E-1333-F34A-A3A6-2B4370F47C75}" type="sibTrans" cxnId="{2681D35A-3328-E245-9EB2-B993FBDC9216}">
      <dgm:prSet/>
      <dgm:spPr/>
      <dgm:t>
        <a:bodyPr/>
        <a:lstStyle/>
        <a:p>
          <a:endParaRPr lang="de-DE"/>
        </a:p>
      </dgm:t>
    </dgm:pt>
    <dgm:pt modelId="{F59334AF-CD74-0241-BE13-8AB483AED801}">
      <dgm:prSet phldrT="[Text]"/>
      <dgm:spPr/>
      <dgm:t>
        <a:bodyPr/>
        <a:lstStyle/>
        <a:p>
          <a:r>
            <a:rPr lang="de-DE" smtClean="0"/>
            <a:t>xml</a:t>
          </a:r>
          <a:endParaRPr lang="de-DE"/>
        </a:p>
      </dgm:t>
    </dgm:pt>
    <dgm:pt modelId="{95B6A90E-6F83-C64C-9D53-F4ADEE166270}" type="parTrans" cxnId="{F5AE58A7-B9D9-EA4D-88EB-6CFCB739BA08}">
      <dgm:prSet/>
      <dgm:spPr/>
      <dgm:t>
        <a:bodyPr/>
        <a:lstStyle/>
        <a:p>
          <a:endParaRPr lang="de-DE"/>
        </a:p>
      </dgm:t>
    </dgm:pt>
    <dgm:pt modelId="{BA1E9F0B-5BDB-C749-9785-F60887CBA8C8}" type="sibTrans" cxnId="{F5AE58A7-B9D9-EA4D-88EB-6CFCB739BA08}">
      <dgm:prSet/>
      <dgm:spPr/>
      <dgm:t>
        <a:bodyPr/>
        <a:lstStyle/>
        <a:p>
          <a:endParaRPr lang="de-DE"/>
        </a:p>
      </dgm:t>
    </dgm:pt>
    <dgm:pt modelId="{00F394F3-16D6-7E46-815F-98C19A3A86C9}">
      <dgm:prSet/>
      <dgm:spPr/>
      <dgm:t>
        <a:bodyPr/>
        <a:lstStyle/>
        <a:p>
          <a:r>
            <a:rPr lang="de-DE" smtClean="0"/>
            <a:t>xpath</a:t>
          </a:r>
          <a:endParaRPr lang="de-DE"/>
        </a:p>
      </dgm:t>
    </dgm:pt>
    <dgm:pt modelId="{AA439B53-1568-A742-BCD4-CC3CF7BFEF39}" type="parTrans" cxnId="{EA952DB5-59B8-4445-A9E8-8E7BF9E426A5}">
      <dgm:prSet/>
      <dgm:spPr/>
      <dgm:t>
        <a:bodyPr/>
        <a:lstStyle/>
        <a:p>
          <a:endParaRPr lang="de-DE"/>
        </a:p>
      </dgm:t>
    </dgm:pt>
    <dgm:pt modelId="{D7FA52B9-38EA-E24F-87C1-EC05158BD328}" type="sibTrans" cxnId="{EA952DB5-59B8-4445-A9E8-8E7BF9E426A5}">
      <dgm:prSet/>
      <dgm:spPr/>
      <dgm:t>
        <a:bodyPr/>
        <a:lstStyle/>
        <a:p>
          <a:endParaRPr lang="de-DE"/>
        </a:p>
      </dgm:t>
    </dgm:pt>
    <dgm:pt modelId="{9697F67C-C3E3-F141-9895-3B15AE513643}" type="pres">
      <dgm:prSet presAssocID="{3834327C-BF10-7747-881D-32656D55D57F}" presName="Name0" presStyleCnt="0">
        <dgm:presLayoutVars>
          <dgm:dir/>
          <dgm:animLvl val="lvl"/>
          <dgm:resizeHandles val="exact"/>
        </dgm:presLayoutVars>
      </dgm:prSet>
      <dgm:spPr/>
    </dgm:pt>
    <dgm:pt modelId="{D5DE02D4-115B-E147-B670-A18BC3B76062}" type="pres">
      <dgm:prSet presAssocID="{C2B4EF59-A820-DA43-940A-1F5FF0C8A1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996B28-2526-554B-B5AE-1D94122CF2FA}" type="pres">
      <dgm:prSet presAssocID="{DCABDDAC-DDB3-8948-9695-177BF99B2203}" presName="parTxOnlySpace" presStyleCnt="0"/>
      <dgm:spPr/>
    </dgm:pt>
    <dgm:pt modelId="{A1047AE7-76A8-C847-BF43-56022EC49650}" type="pres">
      <dgm:prSet presAssocID="{7EFE36F1-D4DE-DE42-BEFA-990D9D6D412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ED449AC-4391-5D4B-BD7C-0AF46E764099}" type="pres">
      <dgm:prSet presAssocID="{C3A5E24E-1333-F34A-A3A6-2B4370F47C75}" presName="parTxOnlySpace" presStyleCnt="0"/>
      <dgm:spPr/>
    </dgm:pt>
    <dgm:pt modelId="{824EBF6D-BEBD-F64D-85E3-43E980ADAAE6}" type="pres">
      <dgm:prSet presAssocID="{F59334AF-CD74-0241-BE13-8AB483AED8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A29641-0BB4-6149-9E05-B5E5543E6559}" type="pres">
      <dgm:prSet presAssocID="{BA1E9F0B-5BDB-C749-9785-F60887CBA8C8}" presName="parTxOnlySpace" presStyleCnt="0"/>
      <dgm:spPr/>
    </dgm:pt>
    <dgm:pt modelId="{940A0717-50ED-844F-80A3-3395427CF0E2}" type="pres">
      <dgm:prSet presAssocID="{00F394F3-16D6-7E46-815F-98C19A3A86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E959A76-0171-4E49-A059-6EEFF556FE65}" type="presOf" srcId="{7EFE36F1-D4DE-DE42-BEFA-990D9D6D412F}" destId="{A1047AE7-76A8-C847-BF43-56022EC49650}" srcOrd="0" destOrd="0" presId="urn:microsoft.com/office/officeart/2005/8/layout/chevron1"/>
    <dgm:cxn modelId="{2681D35A-3328-E245-9EB2-B993FBDC9216}" srcId="{3834327C-BF10-7747-881D-32656D55D57F}" destId="{7EFE36F1-D4DE-DE42-BEFA-990D9D6D412F}" srcOrd="1" destOrd="0" parTransId="{3715A52C-2AF8-9C4D-A36D-B1493FED41C1}" sibTransId="{C3A5E24E-1333-F34A-A3A6-2B4370F47C75}"/>
    <dgm:cxn modelId="{B9FEAFA8-DF53-8442-9531-3A40E283F571}" type="presOf" srcId="{F59334AF-CD74-0241-BE13-8AB483AED801}" destId="{824EBF6D-BEBD-F64D-85E3-43E980ADAAE6}" srcOrd="0" destOrd="0" presId="urn:microsoft.com/office/officeart/2005/8/layout/chevron1"/>
    <dgm:cxn modelId="{EA952DB5-59B8-4445-A9E8-8E7BF9E426A5}" srcId="{3834327C-BF10-7747-881D-32656D55D57F}" destId="{00F394F3-16D6-7E46-815F-98C19A3A86C9}" srcOrd="3" destOrd="0" parTransId="{AA439B53-1568-A742-BCD4-CC3CF7BFEF39}" sibTransId="{D7FA52B9-38EA-E24F-87C1-EC05158BD328}"/>
    <dgm:cxn modelId="{65629D42-8344-7D47-B539-0152FE1F615D}" type="presOf" srcId="{C2B4EF59-A820-DA43-940A-1F5FF0C8A167}" destId="{D5DE02D4-115B-E147-B670-A18BC3B76062}" srcOrd="0" destOrd="0" presId="urn:microsoft.com/office/officeart/2005/8/layout/chevron1"/>
    <dgm:cxn modelId="{A3A951F0-B4D8-0546-8270-CD44368D55D1}" type="presOf" srcId="{00F394F3-16D6-7E46-815F-98C19A3A86C9}" destId="{940A0717-50ED-844F-80A3-3395427CF0E2}" srcOrd="0" destOrd="0" presId="urn:microsoft.com/office/officeart/2005/8/layout/chevron1"/>
    <dgm:cxn modelId="{F5AE58A7-B9D9-EA4D-88EB-6CFCB739BA08}" srcId="{3834327C-BF10-7747-881D-32656D55D57F}" destId="{F59334AF-CD74-0241-BE13-8AB483AED801}" srcOrd="2" destOrd="0" parTransId="{95B6A90E-6F83-C64C-9D53-F4ADEE166270}" sibTransId="{BA1E9F0B-5BDB-C749-9785-F60887CBA8C8}"/>
    <dgm:cxn modelId="{5FF7A279-4CF4-3440-B28B-FFBB66F0A650}" type="presOf" srcId="{3834327C-BF10-7747-881D-32656D55D57F}" destId="{9697F67C-C3E3-F141-9895-3B15AE513643}" srcOrd="0" destOrd="0" presId="urn:microsoft.com/office/officeart/2005/8/layout/chevron1"/>
    <dgm:cxn modelId="{F439CEAB-C808-9444-B46B-CFBD3C33C779}" srcId="{3834327C-BF10-7747-881D-32656D55D57F}" destId="{C2B4EF59-A820-DA43-940A-1F5FF0C8A167}" srcOrd="0" destOrd="0" parTransId="{125F0365-5D01-264F-8ABC-BC2999369628}" sibTransId="{DCABDDAC-DDB3-8948-9695-177BF99B2203}"/>
    <dgm:cxn modelId="{A85A9D76-F5BE-DD42-A82C-F6113670FD6F}" type="presParOf" srcId="{9697F67C-C3E3-F141-9895-3B15AE513643}" destId="{D5DE02D4-115B-E147-B670-A18BC3B76062}" srcOrd="0" destOrd="0" presId="urn:microsoft.com/office/officeart/2005/8/layout/chevron1"/>
    <dgm:cxn modelId="{C03A328B-8DD4-E647-9D6D-F488AA1DC8F1}" type="presParOf" srcId="{9697F67C-C3E3-F141-9895-3B15AE513643}" destId="{64996B28-2526-554B-B5AE-1D94122CF2FA}" srcOrd="1" destOrd="0" presId="urn:microsoft.com/office/officeart/2005/8/layout/chevron1"/>
    <dgm:cxn modelId="{B8F85CC1-EAC6-ED48-A886-401C21538340}" type="presParOf" srcId="{9697F67C-C3E3-F141-9895-3B15AE513643}" destId="{A1047AE7-76A8-C847-BF43-56022EC49650}" srcOrd="2" destOrd="0" presId="urn:microsoft.com/office/officeart/2005/8/layout/chevron1"/>
    <dgm:cxn modelId="{AC250437-0D84-474B-9824-1D480D0B4D34}" type="presParOf" srcId="{9697F67C-C3E3-F141-9895-3B15AE513643}" destId="{CED449AC-4391-5D4B-BD7C-0AF46E764099}" srcOrd="3" destOrd="0" presId="urn:microsoft.com/office/officeart/2005/8/layout/chevron1"/>
    <dgm:cxn modelId="{CEEC9A88-4FBA-3F49-9715-22E1B24E9C1A}" type="presParOf" srcId="{9697F67C-C3E3-F141-9895-3B15AE513643}" destId="{824EBF6D-BEBD-F64D-85E3-43E980ADAAE6}" srcOrd="4" destOrd="0" presId="urn:microsoft.com/office/officeart/2005/8/layout/chevron1"/>
    <dgm:cxn modelId="{2E024926-DAC7-3943-BA1B-93D793C5AF64}" type="presParOf" srcId="{9697F67C-C3E3-F141-9895-3B15AE513643}" destId="{5EA29641-0BB4-6149-9E05-B5E5543E6559}" srcOrd="5" destOrd="0" presId="urn:microsoft.com/office/officeart/2005/8/layout/chevron1"/>
    <dgm:cxn modelId="{7A36A9E1-3B9E-104C-81F8-B3F51F487AD8}" type="presParOf" srcId="{9697F67C-C3E3-F141-9895-3B15AE513643}" destId="{940A0717-50ED-844F-80A3-3395427CF0E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27C15-48B4-5544-B303-5C7E0C77F691}" type="doc">
      <dgm:prSet loTypeId="urn:microsoft.com/office/officeart/2005/8/layout/chevron1" loCatId="" qsTypeId="urn:microsoft.com/office/officeart/2005/8/quickstyle/simple4" qsCatId="simple" csTypeId="urn:microsoft.com/office/officeart/2005/8/colors/accent2_5" csCatId="accent2" phldr="1"/>
      <dgm:spPr/>
    </dgm:pt>
    <dgm:pt modelId="{03926FF3-E86A-694B-AACB-3B1677FC9618}">
      <dgm:prSet phldrT="[Text]"/>
      <dgm:spPr/>
      <dgm:t>
        <a:bodyPr/>
        <a:lstStyle/>
        <a:p>
          <a:r>
            <a:rPr lang="de-DE" smtClean="0"/>
            <a:t>model</a:t>
          </a:r>
          <a:endParaRPr lang="de-DE"/>
        </a:p>
      </dgm:t>
    </dgm:pt>
    <dgm:pt modelId="{4CE17B71-6BF1-D14C-98A1-E62304F61B86}" type="parTrans" cxnId="{6C853AA6-FDEA-0B4A-8EA2-6CE2EC2C643B}">
      <dgm:prSet/>
      <dgm:spPr/>
      <dgm:t>
        <a:bodyPr/>
        <a:lstStyle/>
        <a:p>
          <a:endParaRPr lang="de-DE"/>
        </a:p>
      </dgm:t>
    </dgm:pt>
    <dgm:pt modelId="{9C06E977-3FE0-0A41-9924-0BBBED8D7B6B}" type="sibTrans" cxnId="{6C853AA6-FDEA-0B4A-8EA2-6CE2EC2C643B}">
      <dgm:prSet/>
      <dgm:spPr/>
      <dgm:t>
        <a:bodyPr/>
        <a:lstStyle/>
        <a:p>
          <a:endParaRPr lang="de-DE"/>
        </a:p>
      </dgm:t>
    </dgm:pt>
    <dgm:pt modelId="{02678A29-F5E1-9B43-9FF6-1599B90DD2CA}" type="pres">
      <dgm:prSet presAssocID="{95D27C15-48B4-5544-B303-5C7E0C77F691}" presName="Name0" presStyleCnt="0">
        <dgm:presLayoutVars>
          <dgm:dir/>
          <dgm:animLvl val="lvl"/>
          <dgm:resizeHandles val="exact"/>
        </dgm:presLayoutVars>
      </dgm:prSet>
      <dgm:spPr/>
    </dgm:pt>
    <dgm:pt modelId="{E739D753-2A98-3F48-BD5D-FBD609DCA101}" type="pres">
      <dgm:prSet presAssocID="{03926FF3-E86A-694B-AACB-3B1677FC961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E4D3BB0E-C6E8-484B-9CD9-D15C31196C28}" type="presOf" srcId="{03926FF3-E86A-694B-AACB-3B1677FC9618}" destId="{E739D753-2A98-3F48-BD5D-FBD609DCA101}" srcOrd="0" destOrd="0" presId="urn:microsoft.com/office/officeart/2005/8/layout/chevron1"/>
    <dgm:cxn modelId="{6C853AA6-FDEA-0B4A-8EA2-6CE2EC2C643B}" srcId="{95D27C15-48B4-5544-B303-5C7E0C77F691}" destId="{03926FF3-E86A-694B-AACB-3B1677FC9618}" srcOrd="0" destOrd="0" parTransId="{4CE17B71-6BF1-D14C-98A1-E62304F61B86}" sibTransId="{9C06E977-3FE0-0A41-9924-0BBBED8D7B6B}"/>
    <dgm:cxn modelId="{2B0F4A57-A356-CD41-8E74-841DF6BC160A}" type="presOf" srcId="{95D27C15-48B4-5544-B303-5C7E0C77F691}" destId="{02678A29-F5E1-9B43-9FF6-1599B90DD2CA}" srcOrd="0" destOrd="0" presId="urn:microsoft.com/office/officeart/2005/8/layout/chevron1"/>
    <dgm:cxn modelId="{DFBDA049-92B5-C64F-8D83-930CD7163916}" type="presParOf" srcId="{02678A29-F5E1-9B43-9FF6-1599B90DD2CA}" destId="{E739D753-2A98-3F48-BD5D-FBD609DCA10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480F3-C280-534D-A062-FA6356DF5B5E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5D52-DB47-594A-9348-9ED385E30525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4E4642E-6677-A74B-9B88-6656E051934D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700" kern="1200" dirty="0">
            <a:solidFill>
              <a:schemeClr val="tx1"/>
            </a:solidFill>
          </a:endParaRPr>
        </a:p>
      </dsp:txBody>
      <dsp:txXfrm>
        <a:off x="1524000" y="3276600"/>
        <a:ext cx="3048000" cy="762000"/>
      </dsp:txXfrm>
    </dsp:sp>
    <dsp:sp modelId="{5E8D5604-7C90-DD4C-B34F-596958D18508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>
              <a:solidFill>
                <a:srgbClr val="000000"/>
              </a:solidFill>
            </a:rPr>
            <a:t>Bugzilla</a:t>
          </a:r>
          <a:endParaRPr lang="de-DE" sz="1100" kern="1200" dirty="0">
            <a:solidFill>
              <a:srgbClr val="000000"/>
            </a:solidFill>
          </a:endParaRPr>
        </a:p>
      </dsp:txBody>
      <dsp:txXfrm>
        <a:off x="2763268" y="1558292"/>
        <a:ext cx="808224" cy="808224"/>
      </dsp:txXfrm>
    </dsp:sp>
    <dsp:sp modelId="{4C7B104D-5809-564B-8030-654AE5CBBD2D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>
              <a:solidFill>
                <a:srgbClr val="000000"/>
              </a:solidFill>
            </a:rPr>
            <a:t>SourceForge</a:t>
          </a:r>
          <a:endParaRPr lang="de-DE" sz="1100" kern="1200" dirty="0">
            <a:solidFill>
              <a:srgbClr val="000000"/>
            </a:solidFill>
          </a:endParaRPr>
        </a:p>
      </dsp:txBody>
      <dsp:txXfrm>
        <a:off x="1945388" y="700787"/>
        <a:ext cx="808224" cy="808224"/>
      </dsp:txXfrm>
    </dsp:sp>
    <dsp:sp modelId="{91FA8298-3E09-7047-9BC5-DBE77BA46189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>
              <a:solidFill>
                <a:srgbClr val="000000"/>
              </a:solidFill>
            </a:rPr>
            <a:t>Redmine</a:t>
          </a:r>
          <a:endParaRPr lang="de-DE" sz="1100" kern="1200" dirty="0">
            <a:solidFill>
              <a:srgbClr val="000000"/>
            </a:solidFill>
          </a:endParaRPr>
        </a:p>
      </dsp:txBody>
      <dsp:txXfrm>
        <a:off x="3113788" y="424435"/>
        <a:ext cx="808224" cy="808224"/>
      </dsp:txXfrm>
    </dsp:sp>
    <dsp:sp modelId="{3DA02E6F-3008-1D47-8FBE-AAD6C1FBB124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AFC25-4B01-D645-B453-22E06CA206F5}">
      <dsp:nvSpPr>
        <dsp:cNvPr id="0" name=""/>
        <dsp:cNvSpPr/>
      </dsp:nvSpPr>
      <dsp:spPr>
        <a:xfrm>
          <a:off x="549162" y="2098918"/>
          <a:ext cx="2180133" cy="19057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development</a:t>
          </a:r>
          <a:endParaRPr lang="de-DE" sz="1400" kern="1200"/>
        </a:p>
      </dsp:txBody>
      <dsp:txXfrm>
        <a:off x="1094195" y="2384775"/>
        <a:ext cx="1062814" cy="1333997"/>
      </dsp:txXfrm>
    </dsp:sp>
    <dsp:sp modelId="{EB1B0842-75AF-A643-BDB1-2015568256E7}">
      <dsp:nvSpPr>
        <dsp:cNvPr id="0" name=""/>
        <dsp:cNvSpPr/>
      </dsp:nvSpPr>
      <dsp:spPr>
        <a:xfrm>
          <a:off x="4129" y="2506740"/>
          <a:ext cx="1090066" cy="1090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Redmine 0.1</a:t>
          </a:r>
          <a:endParaRPr lang="de-DE" sz="1500" kern="1200"/>
        </a:p>
      </dsp:txBody>
      <dsp:txXfrm>
        <a:off x="163765" y="2666376"/>
        <a:ext cx="770794" cy="770794"/>
      </dsp:txXfrm>
    </dsp:sp>
    <dsp:sp modelId="{129272D7-BB04-6C42-BFAB-0746D3CCAD0D}">
      <dsp:nvSpPr>
        <dsp:cNvPr id="0" name=""/>
        <dsp:cNvSpPr/>
      </dsp:nvSpPr>
      <dsp:spPr>
        <a:xfrm>
          <a:off x="3410587" y="2098918"/>
          <a:ext cx="2180133" cy="19057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development</a:t>
          </a:r>
          <a:endParaRPr lang="de-DE" sz="1400" kern="1200"/>
        </a:p>
      </dsp:txBody>
      <dsp:txXfrm>
        <a:off x="3955620" y="2384775"/>
        <a:ext cx="1062814" cy="1333997"/>
      </dsp:txXfrm>
    </dsp:sp>
    <dsp:sp modelId="{78F327B6-CB6E-DC41-8BEA-DD7383668F68}">
      <dsp:nvSpPr>
        <dsp:cNvPr id="0" name=""/>
        <dsp:cNvSpPr/>
      </dsp:nvSpPr>
      <dsp:spPr>
        <a:xfrm>
          <a:off x="2865553" y="2506740"/>
          <a:ext cx="1090066" cy="1090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Redmine 0.2</a:t>
          </a:r>
          <a:endParaRPr lang="de-DE" sz="1500" kern="1200"/>
        </a:p>
      </dsp:txBody>
      <dsp:txXfrm>
        <a:off x="3025189" y="2666376"/>
        <a:ext cx="770794" cy="770794"/>
      </dsp:txXfrm>
    </dsp:sp>
    <dsp:sp modelId="{11B4A7AA-781D-B945-9276-A20B76663C2A}">
      <dsp:nvSpPr>
        <dsp:cNvPr id="0" name=""/>
        <dsp:cNvSpPr/>
      </dsp:nvSpPr>
      <dsp:spPr>
        <a:xfrm>
          <a:off x="6272011" y="2098918"/>
          <a:ext cx="2180133" cy="19057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development</a:t>
          </a:r>
          <a:endParaRPr lang="de-DE" sz="1400" kern="1200"/>
        </a:p>
      </dsp:txBody>
      <dsp:txXfrm>
        <a:off x="6817045" y="2384775"/>
        <a:ext cx="1062814" cy="1333997"/>
      </dsp:txXfrm>
    </dsp:sp>
    <dsp:sp modelId="{64441E76-E148-4346-A971-7102554F05C2}">
      <dsp:nvSpPr>
        <dsp:cNvPr id="0" name=""/>
        <dsp:cNvSpPr/>
      </dsp:nvSpPr>
      <dsp:spPr>
        <a:xfrm>
          <a:off x="5726978" y="2506740"/>
          <a:ext cx="1090066" cy="1090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Redmine 0.3</a:t>
          </a:r>
          <a:endParaRPr lang="de-DE" sz="1500" kern="1200"/>
        </a:p>
      </dsp:txBody>
      <dsp:txXfrm>
        <a:off x="5886614" y="2666376"/>
        <a:ext cx="770794" cy="770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31426-DE84-A64B-BC61-F87C5E59B24A}">
      <dsp:nvSpPr>
        <dsp:cNvPr id="0" name=""/>
        <dsp:cNvSpPr/>
      </dsp:nvSpPr>
      <dsp:spPr>
        <a:xfrm>
          <a:off x="2628803" y="1987174"/>
          <a:ext cx="1666195" cy="1666195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smtClean="0"/>
            <a:t>TOOL</a:t>
          </a:r>
          <a:endParaRPr lang="de-DE" sz="3700" kern="1200"/>
        </a:p>
      </dsp:txBody>
      <dsp:txXfrm>
        <a:off x="2872812" y="2231183"/>
        <a:ext cx="1178177" cy="1178177"/>
      </dsp:txXfrm>
    </dsp:sp>
    <dsp:sp modelId="{D3B52F10-4CC6-0A43-844A-40BB09E47D4D}">
      <dsp:nvSpPr>
        <dsp:cNvPr id="0" name=""/>
        <dsp:cNvSpPr/>
      </dsp:nvSpPr>
      <dsp:spPr>
        <a:xfrm rot="12834774">
          <a:off x="795034" y="1479307"/>
          <a:ext cx="2050871" cy="4748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F14683-0592-DA44-A7F3-AF02BCAE1572}">
      <dsp:nvSpPr>
        <dsp:cNvPr id="0" name=""/>
        <dsp:cNvSpPr/>
      </dsp:nvSpPr>
      <dsp:spPr>
        <a:xfrm>
          <a:off x="178032" y="511463"/>
          <a:ext cx="1582885" cy="126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smtClean="0"/>
            <a:t>X</a:t>
          </a:r>
          <a:endParaRPr lang="de-DE" sz="6500" kern="1200"/>
        </a:p>
      </dsp:txBody>
      <dsp:txXfrm>
        <a:off x="215121" y="548552"/>
        <a:ext cx="1508707" cy="1192130"/>
      </dsp:txXfrm>
    </dsp:sp>
    <dsp:sp modelId="{7CC3A40E-DE17-A046-9015-8310DF5C708F}">
      <dsp:nvSpPr>
        <dsp:cNvPr id="0" name=""/>
        <dsp:cNvSpPr/>
      </dsp:nvSpPr>
      <dsp:spPr>
        <a:xfrm rot="16193096">
          <a:off x="2829962" y="1047688"/>
          <a:ext cx="1257711" cy="4748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E3680-17FE-314B-9CA8-BEDAD163CA0E}">
      <dsp:nvSpPr>
        <dsp:cNvPr id="0" name=""/>
        <dsp:cNvSpPr/>
      </dsp:nvSpPr>
      <dsp:spPr>
        <a:xfrm>
          <a:off x="2666112" y="23113"/>
          <a:ext cx="1582885" cy="126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smtClean="0"/>
            <a:t>Y</a:t>
          </a:r>
          <a:endParaRPr lang="de-DE" sz="6500" kern="1200"/>
        </a:p>
      </dsp:txBody>
      <dsp:txXfrm>
        <a:off x="2703201" y="60202"/>
        <a:ext cx="1508707" cy="1192130"/>
      </dsp:txXfrm>
    </dsp:sp>
    <dsp:sp modelId="{65A3F589-1EF1-7944-8BC6-18F1357668E5}">
      <dsp:nvSpPr>
        <dsp:cNvPr id="0" name=""/>
        <dsp:cNvSpPr/>
      </dsp:nvSpPr>
      <dsp:spPr>
        <a:xfrm rot="19543861">
          <a:off x="4073119" y="1486303"/>
          <a:ext cx="1996227" cy="4748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8618F5-1FAE-CF48-B216-E8A13D2735D2}">
      <dsp:nvSpPr>
        <dsp:cNvPr id="0" name=""/>
        <dsp:cNvSpPr/>
      </dsp:nvSpPr>
      <dsp:spPr>
        <a:xfrm>
          <a:off x="5104635" y="528564"/>
          <a:ext cx="1582885" cy="1266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smtClean="0"/>
            <a:t>Z</a:t>
          </a:r>
          <a:endParaRPr lang="de-DE" sz="6500" kern="1200"/>
        </a:p>
      </dsp:txBody>
      <dsp:txXfrm>
        <a:off x="5141724" y="565653"/>
        <a:ext cx="1508707" cy="1192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E02D4-115B-E147-B670-A18BC3B76062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database</a:t>
          </a:r>
          <a:endParaRPr lang="de-DE" sz="1800" kern="1200"/>
        </a:p>
      </dsp:txBody>
      <dsp:txXfrm>
        <a:off x="332035" y="1702792"/>
        <a:ext cx="987624" cy="658415"/>
      </dsp:txXfrm>
    </dsp:sp>
    <dsp:sp modelId="{A1047AE7-76A8-C847-BF43-56022EC49650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78934"/>
                <a:satOff val="-3344"/>
                <a:lumOff val="11085"/>
                <a:alphaOff val="0"/>
                <a:shade val="30000"/>
                <a:satMod val="100000"/>
              </a:schemeClr>
            </a:gs>
            <a:gs pos="80000">
              <a:schemeClr val="accent1">
                <a:shade val="80000"/>
                <a:hueOff val="-78934"/>
                <a:satOff val="-3344"/>
                <a:lumOff val="11085"/>
                <a:alphaOff val="0"/>
                <a:shade val="90000"/>
                <a:satMod val="100000"/>
              </a:schemeClr>
            </a:gs>
            <a:gs pos="100000">
              <a:schemeClr val="accent1">
                <a:shade val="80000"/>
                <a:hueOff val="-78934"/>
                <a:satOff val="-3344"/>
                <a:lumOff val="11085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crawler</a:t>
          </a:r>
          <a:endParaRPr lang="de-DE" sz="1800" kern="1200"/>
        </a:p>
      </dsp:txBody>
      <dsp:txXfrm>
        <a:off x="1813470" y="1702792"/>
        <a:ext cx="987624" cy="658415"/>
      </dsp:txXfrm>
    </dsp:sp>
    <dsp:sp modelId="{824EBF6D-BEBD-F64D-85E3-43E980ADAAE6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157869"/>
                <a:satOff val="-6687"/>
                <a:lumOff val="22169"/>
                <a:alphaOff val="0"/>
                <a:shade val="30000"/>
                <a:satMod val="100000"/>
              </a:schemeClr>
            </a:gs>
            <a:gs pos="80000">
              <a:schemeClr val="accent1">
                <a:shade val="80000"/>
                <a:hueOff val="-157869"/>
                <a:satOff val="-6687"/>
                <a:lumOff val="22169"/>
                <a:alphaOff val="0"/>
                <a:shade val="90000"/>
                <a:satMod val="100000"/>
              </a:schemeClr>
            </a:gs>
            <a:gs pos="100000">
              <a:schemeClr val="accent1">
                <a:shade val="80000"/>
                <a:hueOff val="-157869"/>
                <a:satOff val="-6687"/>
                <a:lumOff val="22169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xml</a:t>
          </a:r>
          <a:endParaRPr lang="de-DE" sz="1800" kern="1200"/>
        </a:p>
      </dsp:txBody>
      <dsp:txXfrm>
        <a:off x="3294906" y="1702792"/>
        <a:ext cx="987624" cy="658415"/>
      </dsp:txXfrm>
    </dsp:sp>
    <dsp:sp modelId="{940A0717-50ED-844F-80A3-3395427CF0E2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236803"/>
                <a:satOff val="-10031"/>
                <a:lumOff val="33254"/>
                <a:alphaOff val="0"/>
                <a:shade val="30000"/>
                <a:satMod val="100000"/>
              </a:schemeClr>
            </a:gs>
            <a:gs pos="80000">
              <a:schemeClr val="accent1">
                <a:shade val="80000"/>
                <a:hueOff val="-236803"/>
                <a:satOff val="-10031"/>
                <a:lumOff val="33254"/>
                <a:alphaOff val="0"/>
                <a:shade val="90000"/>
                <a:satMod val="100000"/>
              </a:schemeClr>
            </a:gs>
            <a:gs pos="100000">
              <a:schemeClr val="accent1">
                <a:shade val="80000"/>
                <a:hueOff val="-236803"/>
                <a:satOff val="-10031"/>
                <a:lumOff val="33254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xpath</a:t>
          </a:r>
          <a:endParaRPr lang="de-DE" sz="1800" kern="1200"/>
        </a:p>
      </dsp:txBody>
      <dsp:txXfrm>
        <a:off x="4776341" y="1702792"/>
        <a:ext cx="987624" cy="6584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9D753-2A98-3F48-BD5D-FBD609DCA101}">
      <dsp:nvSpPr>
        <dsp:cNvPr id="0" name=""/>
        <dsp:cNvSpPr/>
      </dsp:nvSpPr>
      <dsp:spPr>
        <a:xfrm>
          <a:off x="0" y="235084"/>
          <a:ext cx="2899871" cy="1159948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smtClean="0"/>
            <a:t>model</a:t>
          </a:r>
          <a:endParaRPr lang="de-DE" sz="4400" kern="1200"/>
        </a:p>
      </dsp:txBody>
      <dsp:txXfrm>
        <a:off x="579974" y="235084"/>
        <a:ext cx="1739923" cy="1159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17D31E4-088A-E347-A947-13D05192114B}" type="datetimeFigureOut">
              <a:rPr lang="de-DE" smtClean="0"/>
              <a:t>06.12.13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83D7EFD-6FBF-0E4D-A8CE-9158D3A66DF5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smtClean="0"/>
              <a:t>Adaptive </a:t>
            </a:r>
            <a:r>
              <a:rPr lang="de-DE" sz="4400" dirty="0" err="1" smtClean="0"/>
              <a:t>Issue</a:t>
            </a:r>
            <a:r>
              <a:rPr lang="de-DE" sz="4400" dirty="0" smtClean="0"/>
              <a:t> Mining Through Data Tracking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Eric </a:t>
            </a:r>
            <a:r>
              <a:rPr lang="de-DE" dirty="0" err="1" smtClean="0"/>
              <a:t>Gliemmo</a:t>
            </a:r>
            <a:endParaRPr lang="de-DE" dirty="0"/>
          </a:p>
          <a:p>
            <a:r>
              <a:rPr lang="de-DE" dirty="0" err="1" smtClean="0"/>
              <a:t>Advisor</a:t>
            </a:r>
            <a:r>
              <a:rPr lang="de-DE" dirty="0" smtClean="0"/>
              <a:t>: Sascha Just</a:t>
            </a:r>
          </a:p>
        </p:txBody>
      </p:sp>
    </p:spTree>
    <p:extLst>
      <p:ext uri="{BB962C8B-B14F-4D97-AF65-F5344CB8AC3E}">
        <p14:creationId xmlns:p14="http://schemas.microsoft.com/office/powerpoint/2010/main" val="34022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132513"/>
          </a:xfrm>
        </p:spPr>
        <p:txBody>
          <a:bodyPr/>
          <a:lstStyle/>
          <a:p>
            <a:r>
              <a:rPr lang="de-DE" smtClean="0">
                <a:solidFill>
                  <a:srgbClr val="F2D908"/>
                </a:solidFill>
              </a:rPr>
              <a:t>Evaluation</a:t>
            </a:r>
            <a:endParaRPr lang="de-DE">
              <a:solidFill>
                <a:srgbClr val="F2D908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40012" y="2210162"/>
            <a:ext cx="8479129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smtClean="0"/>
              <a:t>applying tool to our database</a:t>
            </a:r>
          </a:p>
          <a:p>
            <a:pPr marL="457200" indent="-457200">
              <a:buFontTx/>
              <a:buChar char="-"/>
            </a:pPr>
            <a:endParaRPr lang="de-DE" sz="2800" smtClean="0"/>
          </a:p>
          <a:p>
            <a:endParaRPr lang="de-DE" sz="2800"/>
          </a:p>
          <a:p>
            <a:pPr marL="457200" indent="-457200">
              <a:buFontTx/>
              <a:buChar char="-"/>
            </a:pPr>
            <a:r>
              <a:rPr lang="de-DE" sz="2800" smtClean="0"/>
              <a:t>testing three different bug tracking systems</a:t>
            </a:r>
          </a:p>
          <a:p>
            <a:endParaRPr lang="de-DE" sz="2800" smtClean="0"/>
          </a:p>
          <a:p>
            <a:endParaRPr lang="de-DE" sz="2800"/>
          </a:p>
          <a:p>
            <a:r>
              <a:rPr lang="de-DE" sz="2800" smtClean="0"/>
              <a:t>- 	compare information before and after applying tool 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76689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220016"/>
            <a:ext cx="7581901" cy="1450106"/>
          </a:xfrm>
        </p:spPr>
        <p:txBody>
          <a:bodyPr/>
          <a:lstStyle/>
          <a:p>
            <a:r>
              <a:rPr lang="de-DE" smtClean="0">
                <a:solidFill>
                  <a:srgbClr val="F2D908"/>
                </a:solidFill>
              </a:rPr>
              <a:t>Future Work</a:t>
            </a:r>
            <a:br>
              <a:rPr lang="de-DE" smtClean="0">
                <a:solidFill>
                  <a:srgbClr val="F2D908"/>
                </a:solidFill>
              </a:rPr>
            </a:br>
            <a:r>
              <a:rPr lang="de-DE" sz="2800" smtClean="0">
                <a:solidFill>
                  <a:srgbClr val="F2D908"/>
                </a:solidFill>
              </a:rPr>
              <a:t>-Given our tool-</a:t>
            </a:r>
            <a:endParaRPr lang="de-DE" sz="2800">
              <a:solidFill>
                <a:srgbClr val="F2D908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0020" y="2690196"/>
            <a:ext cx="786625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smtClean="0"/>
              <a:t>Analyzing </a:t>
            </a:r>
            <a:r>
              <a:rPr lang="en-US" sz="3200"/>
              <a:t>Web Service Front-</a:t>
            </a:r>
            <a:r>
              <a:rPr lang="en-US" sz="3200"/>
              <a:t>End </a:t>
            </a:r>
            <a:r>
              <a:rPr lang="en-US" sz="3200" smtClean="0"/>
              <a:t>Evolution</a:t>
            </a:r>
          </a:p>
          <a:p>
            <a:pPr marL="285750" indent="-285750">
              <a:buFontTx/>
              <a:buChar char="-"/>
            </a:pPr>
            <a:endParaRPr lang="en-US" sz="3200"/>
          </a:p>
          <a:p>
            <a:pPr marL="285750" indent="-285750">
              <a:buFontTx/>
              <a:buChar char="-"/>
            </a:pPr>
            <a:endParaRPr lang="en-US" sz="3200" smtClean="0"/>
          </a:p>
          <a:p>
            <a:pPr marL="285750" indent="-285750">
              <a:buFontTx/>
              <a:buChar char="-"/>
            </a:pPr>
            <a:endParaRPr lang="en-US" sz="3200"/>
          </a:p>
          <a:p>
            <a:pPr marL="285750" indent="-285750">
              <a:buFontTx/>
              <a:buChar char="-"/>
            </a:pPr>
            <a:r>
              <a:rPr lang="en-US" sz="3200" smtClean="0"/>
              <a:t>Security aspects </a:t>
            </a:r>
            <a:endParaRPr lang="en-US" sz="320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242521"/>
          </a:xfrm>
        </p:spPr>
        <p:txBody>
          <a:bodyPr/>
          <a:lstStyle/>
          <a:p>
            <a:r>
              <a:rPr lang="de-DE" smtClean="0">
                <a:solidFill>
                  <a:srgbClr val="F2D908"/>
                </a:solidFill>
              </a:rPr>
              <a:t>Future Work</a:t>
            </a:r>
            <a:endParaRPr lang="de-DE">
              <a:solidFill>
                <a:srgbClr val="F2D908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79462" y="2350172"/>
            <a:ext cx="7879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3200" smtClean="0"/>
              <a:t>Interface optimization</a:t>
            </a:r>
          </a:p>
          <a:p>
            <a:pPr marL="285750" indent="-285750">
              <a:buFontTx/>
              <a:buChar char="-"/>
            </a:pPr>
            <a:endParaRPr lang="de-DE" sz="3200" smtClean="0"/>
          </a:p>
          <a:p>
            <a:endParaRPr lang="de-DE" sz="3200"/>
          </a:p>
          <a:p>
            <a:pPr marL="285750" indent="-285750">
              <a:buFontTx/>
              <a:buChar char="-"/>
            </a:pPr>
            <a:r>
              <a:rPr lang="de-DE" sz="3200" smtClean="0"/>
              <a:t>Database statistics, difficulty to gain access</a:t>
            </a:r>
          </a:p>
          <a:p>
            <a:r>
              <a:rPr lang="de-DE" sz="3200"/>
              <a:t> </a:t>
            </a:r>
            <a:r>
              <a:rPr lang="de-DE" sz="3200" smtClean="0"/>
              <a:t>   to the most important data	 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137714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292525"/>
          </a:xfrm>
        </p:spPr>
        <p:txBody>
          <a:bodyPr/>
          <a:lstStyle/>
          <a:p>
            <a:r>
              <a:rPr lang="de-DE" smtClean="0">
                <a:solidFill>
                  <a:srgbClr val="F2D908"/>
                </a:solidFill>
              </a:rPr>
              <a:t>Conclusion</a:t>
            </a:r>
            <a:endParaRPr lang="de-DE">
              <a:solidFill>
                <a:srgbClr val="F2D908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850050" y="1920140"/>
            <a:ext cx="53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If you should remember ONE THING of my proposal...</a:t>
            </a:r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560096" y="2626440"/>
            <a:ext cx="1870051" cy="1890139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>
                  <a:solidFill>
                    <a:schemeClr val="bg1"/>
                  </a:solidFill>
                </a:ln>
              </a:rPr>
              <a:t>TOOL</a:t>
            </a:r>
            <a:endParaRPr lang="de-DE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Horizontale Rolle 6"/>
          <p:cNvSpPr/>
          <p:nvPr/>
        </p:nvSpPr>
        <p:spPr>
          <a:xfrm>
            <a:off x="867386" y="5109307"/>
            <a:ext cx="7581900" cy="1033272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A tool to generate issue miners adaptively independent of bug trackers</a:t>
            </a:r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4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442536"/>
          </a:xfrm>
        </p:spPr>
        <p:txBody>
          <a:bodyPr/>
          <a:lstStyle/>
          <a:p>
            <a:r>
              <a:rPr lang="de-DE" smtClean="0">
                <a:solidFill>
                  <a:srgbClr val="F2D908"/>
                </a:solidFill>
              </a:rPr>
              <a:t>References</a:t>
            </a:r>
            <a:endParaRPr lang="de-DE">
              <a:solidFill>
                <a:srgbClr val="F2D908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79462" y="2114970"/>
            <a:ext cx="77381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A.Schröder</a:t>
            </a:r>
            <a:r>
              <a:rPr lang="en-US"/>
              <a:t>, T.Zimmermann, Rahul Premraj and A.Zeller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      </a:t>
            </a:r>
            <a:r>
              <a:rPr lang="en-US" smtClean="0">
                <a:solidFill>
                  <a:srgbClr val="F2D908"/>
                </a:solidFill>
              </a:rPr>
              <a:t> If </a:t>
            </a:r>
            <a:r>
              <a:rPr lang="en-US">
                <a:solidFill>
                  <a:srgbClr val="F2D908"/>
                </a:solidFill>
              </a:rPr>
              <a:t>Your Bug Database Could Talk... </a:t>
            </a:r>
            <a:r>
              <a:rPr lang="en-US"/>
              <a:t>In Proceedings of </a:t>
            </a:r>
            <a:r>
              <a:rPr lang="en-US"/>
              <a:t>the </a:t>
            </a:r>
            <a:r>
              <a:rPr lang="en-US" smtClean="0"/>
              <a:t>5</a:t>
            </a:r>
            <a:r>
              <a:rPr lang="en-US" baseline="30000" smtClean="0"/>
              <a:t>th</a:t>
            </a:r>
            <a:endParaRPr lang="en-US" smtClean="0"/>
          </a:p>
          <a:p>
            <a:r>
              <a:rPr lang="en-US"/>
              <a:t> </a:t>
            </a:r>
            <a:r>
              <a:rPr lang="en-US" smtClean="0"/>
              <a:t>      </a:t>
            </a:r>
            <a:r>
              <a:rPr lang="en-US"/>
              <a:t>International Sym- posium on Empirical Software Engineering, ISESE </a:t>
            </a:r>
            <a:r>
              <a:rPr lang="en-US"/>
              <a:t>2006</a:t>
            </a:r>
            <a:r>
              <a:rPr lang="en-US" smtClean="0"/>
              <a:t>.</a:t>
            </a:r>
          </a:p>
          <a:p>
            <a:endParaRPr lang="de-DE" smtClean="0"/>
          </a:p>
          <a:p>
            <a:r>
              <a:rPr lang="de-DE" smtClean="0"/>
              <a:t>2.   </a:t>
            </a:r>
            <a:r>
              <a:rPr lang="en-US"/>
              <a:t>N. Nagappan, T. Ball, and A. Zeller</a:t>
            </a:r>
            <a:r>
              <a:rPr lang="en-US"/>
              <a:t>. </a:t>
            </a:r>
            <a:endParaRPr lang="en-US" smtClean="0"/>
          </a:p>
          <a:p>
            <a:r>
              <a:rPr lang="en-US"/>
              <a:t> </a:t>
            </a:r>
            <a:r>
              <a:rPr lang="en-US" smtClean="0"/>
              <a:t>     </a:t>
            </a:r>
            <a:r>
              <a:rPr lang="en-US" smtClean="0">
                <a:solidFill>
                  <a:srgbClr val="F2D908"/>
                </a:solidFill>
              </a:rPr>
              <a:t>Mining </a:t>
            </a:r>
            <a:r>
              <a:rPr lang="en-US">
                <a:solidFill>
                  <a:srgbClr val="F2D908"/>
                </a:solidFill>
              </a:rPr>
              <a:t>metrics to predict compo- nent failures</a:t>
            </a:r>
            <a:r>
              <a:rPr lang="en-US"/>
              <a:t>. In Proceedings </a:t>
            </a:r>
            <a:r>
              <a:rPr lang="en-US"/>
              <a:t>of </a:t>
            </a:r>
            <a:r>
              <a:rPr lang="en-US" smtClean="0"/>
              <a:t>the</a:t>
            </a:r>
          </a:p>
          <a:p>
            <a:r>
              <a:rPr lang="en-US"/>
              <a:t> </a:t>
            </a:r>
            <a:r>
              <a:rPr lang="en-US" smtClean="0"/>
              <a:t>     International </a:t>
            </a:r>
            <a:r>
              <a:rPr lang="en-US"/>
              <a:t>Conference on Soft- ware Engineering, ICSE </a:t>
            </a:r>
            <a:r>
              <a:rPr lang="en-US"/>
              <a:t>2006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3.   </a:t>
            </a:r>
            <a:r>
              <a:rPr lang="en-US"/>
              <a:t>J. Sliwerski, T. Zimmermann and A. Zeller. </a:t>
            </a:r>
            <a:r>
              <a:rPr lang="en-US">
                <a:solidFill>
                  <a:srgbClr val="F2D908"/>
                </a:solidFill>
              </a:rPr>
              <a:t>When do changes induce </a:t>
            </a:r>
            <a:r>
              <a:rPr lang="en-US">
                <a:solidFill>
                  <a:srgbClr val="F2D908"/>
                </a:solidFill>
              </a:rPr>
              <a:t>fixes</a:t>
            </a:r>
            <a:r>
              <a:rPr lang="en-US" smtClean="0">
                <a:solidFill>
                  <a:srgbClr val="F2D908"/>
                </a:solidFill>
              </a:rPr>
              <a:t>?</a:t>
            </a:r>
          </a:p>
          <a:p>
            <a:r>
              <a:rPr lang="en-US"/>
              <a:t> </a:t>
            </a:r>
            <a:r>
              <a:rPr lang="en-US" smtClean="0"/>
              <a:t>     In </a:t>
            </a:r>
            <a:r>
              <a:rPr lang="en-US"/>
              <a:t>Proc. International Workshop on Mining Software Repositories (MSR</a:t>
            </a:r>
            <a:r>
              <a:rPr lang="en-US"/>
              <a:t>)</a:t>
            </a:r>
            <a:r>
              <a:rPr lang="en-US" smtClean="0"/>
              <a:t>,</a:t>
            </a:r>
          </a:p>
          <a:p>
            <a:r>
              <a:rPr lang="en-US"/>
              <a:t> </a:t>
            </a:r>
            <a:r>
              <a:rPr lang="en-US" smtClean="0"/>
              <a:t>     St</a:t>
            </a:r>
            <a:r>
              <a:rPr lang="en-US"/>
              <a:t>. Louis, Missouri, U.S., May 2005. </a:t>
            </a:r>
          </a:p>
          <a:p>
            <a:r>
              <a:rPr lang="en-US" smtClean="0"/>
              <a:t>  </a:t>
            </a:r>
            <a:endParaRPr lang="en-US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87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>
                <a:solidFill>
                  <a:schemeClr val="bg1"/>
                </a:solidFill>
              </a:rPr>
              <a:t>                                      </a:t>
            </a:r>
            <a:r>
              <a:rPr lang="de-DE" dirty="0" smtClean="0"/>
              <a:t>Software Mining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560096" y="3241901"/>
            <a:ext cx="1870051" cy="1890139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>
                  <a:solidFill>
                    <a:schemeClr val="bg1"/>
                  </a:solidFill>
                </a:ln>
              </a:rPr>
              <a:t>TOOL</a:t>
            </a:r>
            <a:endParaRPr lang="de-DE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0106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0719" y="600042"/>
            <a:ext cx="1870051" cy="1890139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>
                  <a:solidFill>
                    <a:schemeClr val="bg1"/>
                  </a:solidFill>
                </a:ln>
              </a:rPr>
              <a:t>TOOL</a:t>
            </a:r>
            <a:endParaRPr lang="de-DE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040083" y="2820206"/>
            <a:ext cx="1395662" cy="1010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435745" y="2820206"/>
            <a:ext cx="1404415" cy="1010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532855" y="4108131"/>
            <a:ext cx="1737234" cy="1524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Analyze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structure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bug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reports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560151" y="4108130"/>
            <a:ext cx="1760049" cy="1524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generate</a:t>
            </a:r>
            <a:r>
              <a:rPr lang="de-DE" dirty="0" smtClean="0">
                <a:solidFill>
                  <a:srgbClr val="000000"/>
                </a:solidFill>
              </a:rPr>
              <a:t> an </a:t>
            </a:r>
            <a:r>
              <a:rPr lang="de-DE" dirty="0" err="1" smtClean="0">
                <a:solidFill>
                  <a:srgbClr val="000000"/>
                </a:solidFill>
              </a:rPr>
              <a:t>issue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miner</a:t>
            </a:r>
            <a:r>
              <a:rPr lang="de-DE" dirty="0" smtClean="0">
                <a:solidFill>
                  <a:srgbClr val="000000"/>
                </a:solidFill>
              </a:rPr>
              <a:t> 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>
            <a:off x="4035734" y="469804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57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442536"/>
          </a:xfrm>
        </p:spPr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515319359"/>
              </p:ext>
            </p:extLst>
          </p:nvPr>
        </p:nvGraphicFramePr>
        <p:xfrm>
          <a:off x="3048000" y="17021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59459" y="3120226"/>
            <a:ext cx="254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Distinct</a:t>
            </a:r>
            <a:r>
              <a:rPr lang="de-DE" sz="2400" dirty="0" smtClean="0"/>
              <a:t> </a:t>
            </a:r>
            <a:r>
              <a:rPr lang="de-DE" sz="2400" dirty="0" err="1" smtClean="0"/>
              <a:t>structure</a:t>
            </a:r>
            <a:endParaRPr lang="de-DE" sz="2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990026" y="5409578"/>
            <a:ext cx="1601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rgbClr val="FFFFFF"/>
                </a:solidFill>
              </a:rPr>
              <a:t>Unification</a:t>
            </a:r>
            <a:endParaRPr lang="de-DE" sz="2400" dirty="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430121" y="5445322"/>
            <a:ext cx="3420093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68000"/>
                </a:schemeClr>
              </a:gs>
              <a:gs pos="80000">
                <a:schemeClr val="accent1">
                  <a:shade val="90000"/>
                  <a:satMod val="100000"/>
                  <a:alpha val="68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6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s</a:t>
            </a:r>
            <a:r>
              <a:rPr lang="en-US" dirty="0" err="1" smtClean="0">
                <a:solidFill>
                  <a:srgbClr val="000000"/>
                </a:solidFill>
              </a:rPr>
              <a:t>tandardised</a:t>
            </a:r>
            <a:r>
              <a:rPr lang="en-US" dirty="0" smtClean="0">
                <a:solidFill>
                  <a:srgbClr val="000000"/>
                </a:solidFill>
              </a:rPr>
              <a:t> representation of issues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302526"/>
          </a:xfrm>
        </p:spPr>
        <p:txBody>
          <a:bodyPr/>
          <a:lstStyle/>
          <a:p>
            <a:r>
              <a:rPr lang="de-DE" dirty="0" err="1" smtClean="0"/>
              <a:t>Changing</a:t>
            </a:r>
            <a:r>
              <a:rPr lang="de-DE" dirty="0" smtClean="0"/>
              <a:t> API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498777"/>
              </p:ext>
            </p:extLst>
          </p:nvPr>
        </p:nvGraphicFramePr>
        <p:xfrm>
          <a:off x="1093987" y="396926"/>
          <a:ext cx="8456274" cy="610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34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442536"/>
          </a:xfrm>
        </p:spPr>
        <p:txBody>
          <a:bodyPr/>
          <a:lstStyle/>
          <a:p>
            <a:r>
              <a:rPr lang="de-DE" smtClean="0"/>
              <a:t>Related Work</a:t>
            </a:r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32" y="1550113"/>
            <a:ext cx="5803900" cy="18288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8" y="3837312"/>
            <a:ext cx="1879589" cy="125305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088" y="3547291"/>
            <a:ext cx="1713120" cy="171312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380038" y="5457829"/>
            <a:ext cx="218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accent1"/>
                </a:solidFill>
              </a:rPr>
              <a:t>         Kim Herzig</a:t>
            </a:r>
          </a:p>
          <a:p>
            <a:r>
              <a:rPr lang="de-DE" smtClean="0">
                <a:solidFill>
                  <a:schemeClr val="accent1"/>
                </a:solidFill>
              </a:rPr>
              <a:t>Post-doc Researcher</a:t>
            </a:r>
          </a:p>
          <a:p>
            <a:r>
              <a:rPr lang="de-DE" smtClean="0">
                <a:solidFill>
                  <a:schemeClr val="accent1"/>
                </a:solidFill>
              </a:rPr>
              <a:t> Microsoft Research 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30146" y="5457829"/>
            <a:ext cx="284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F2D908"/>
                </a:solidFill>
              </a:rPr>
              <a:t>               Sascha Just</a:t>
            </a:r>
          </a:p>
          <a:p>
            <a:r>
              <a:rPr lang="de-DE" smtClean="0">
                <a:solidFill>
                  <a:srgbClr val="F2D908"/>
                </a:solidFill>
              </a:rPr>
              <a:t>Software Engineering Chair</a:t>
            </a:r>
          </a:p>
          <a:p>
            <a:r>
              <a:rPr lang="de-DE" smtClean="0">
                <a:solidFill>
                  <a:srgbClr val="F2D908"/>
                </a:solidFill>
              </a:rPr>
              <a:t>               (Prof. zeller)</a:t>
            </a:r>
            <a:endParaRPr lang="de-DE">
              <a:solidFill>
                <a:srgbClr val="F2D9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732484"/>
          </a:xfrm>
        </p:spPr>
        <p:txBody>
          <a:bodyPr/>
          <a:lstStyle/>
          <a:p>
            <a:r>
              <a:rPr lang="de-DE" smtClean="0"/>
              <a:t>Contribution</a:t>
            </a:r>
            <a:endParaRPr lang="de-DE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77985726"/>
              </p:ext>
            </p:extLst>
          </p:nvPr>
        </p:nvGraphicFramePr>
        <p:xfrm>
          <a:off x="1110590" y="1196985"/>
          <a:ext cx="6906230" cy="365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Gewinkelte Verbindung 4"/>
          <p:cNvCxnSpPr/>
          <p:nvPr/>
        </p:nvCxnSpPr>
        <p:spPr>
          <a:xfrm>
            <a:off x="5340169" y="4406589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/>
          <p:nvPr/>
        </p:nvCxnSpPr>
        <p:spPr>
          <a:xfrm rot="10800000" flipV="1">
            <a:off x="2830054" y="4393155"/>
            <a:ext cx="930024" cy="914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50124" y="4850355"/>
            <a:ext cx="0" cy="309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90054" y="4652115"/>
            <a:ext cx="11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g</a:t>
            </a:r>
            <a:r>
              <a:rPr lang="de-DE" smtClean="0"/>
              <a:t>enerates</a:t>
            </a:r>
          </a:p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496697" y="5083043"/>
            <a:ext cx="11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g</a:t>
            </a:r>
            <a:r>
              <a:rPr lang="de-DE" smtClean="0"/>
              <a:t>enerates</a:t>
            </a:r>
          </a:p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952559" y="4652115"/>
            <a:ext cx="11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g</a:t>
            </a:r>
            <a:r>
              <a:rPr lang="de-DE" smtClean="0"/>
              <a:t>enerates</a:t>
            </a:r>
          </a:p>
          <a:p>
            <a:endParaRPr lang="de-DE"/>
          </a:p>
        </p:txBody>
      </p:sp>
      <p:sp>
        <p:nvSpPr>
          <p:cNvPr id="23" name="Gleichschenkliges Dreieck 22"/>
          <p:cNvSpPr/>
          <p:nvPr/>
        </p:nvSpPr>
        <p:spPr>
          <a:xfrm>
            <a:off x="779462" y="4910359"/>
            <a:ext cx="1711281" cy="130248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X</a:t>
            </a:r>
            <a:endParaRPr lang="de-DE" smtClean="0"/>
          </a:p>
          <a:p>
            <a:pPr algn="ctr"/>
            <a:r>
              <a:rPr lang="de-DE" smtClean="0"/>
              <a:t>Miner</a:t>
            </a:r>
            <a:endParaRPr lang="de-DE"/>
          </a:p>
        </p:txBody>
      </p:sp>
      <p:sp>
        <p:nvSpPr>
          <p:cNvPr id="24" name="Regelmäßiges Fünfeck 23"/>
          <p:cNvSpPr/>
          <p:nvPr/>
        </p:nvSpPr>
        <p:spPr>
          <a:xfrm>
            <a:off x="3760078" y="5585634"/>
            <a:ext cx="1580091" cy="9144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Y</a:t>
            </a:r>
            <a:endParaRPr lang="de-DE" smtClean="0"/>
          </a:p>
          <a:p>
            <a:pPr algn="ctr"/>
            <a:r>
              <a:rPr lang="de-DE" smtClean="0"/>
              <a:t>Miner</a:t>
            </a:r>
            <a:endParaRPr lang="de-DE"/>
          </a:p>
        </p:txBody>
      </p:sp>
      <p:sp>
        <p:nvSpPr>
          <p:cNvPr id="26" name="Parallelogramm 25"/>
          <p:cNvSpPr/>
          <p:nvPr/>
        </p:nvSpPr>
        <p:spPr>
          <a:xfrm>
            <a:off x="6508721" y="5298446"/>
            <a:ext cx="1216152" cy="9144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Z</a:t>
            </a:r>
            <a:endParaRPr lang="de-DE" smtClean="0"/>
          </a:p>
          <a:p>
            <a:pPr algn="ctr"/>
            <a:r>
              <a:rPr lang="de-DE" smtClean="0"/>
              <a:t>Miner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2976658" y="2380173"/>
            <a:ext cx="188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analyzes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6934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9" grpId="0"/>
      <p:bldP spid="20" grpId="0"/>
      <p:bldP spid="22" grpId="0"/>
      <p:bldP spid="23" grpId="0" animBg="1"/>
      <p:bldP spid="24" grpId="0" animBg="1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042507"/>
          </a:xfrm>
        </p:spPr>
        <p:txBody>
          <a:bodyPr/>
          <a:lstStyle/>
          <a:p>
            <a:r>
              <a:rPr lang="de-DE" smtClean="0">
                <a:solidFill>
                  <a:srgbClr val="F2D908"/>
                </a:solidFill>
              </a:rPr>
              <a:t>Further effects</a:t>
            </a:r>
            <a:endParaRPr lang="de-DE">
              <a:solidFill>
                <a:srgbClr val="F2D908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80043" y="2160158"/>
            <a:ext cx="6370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3600" smtClean="0"/>
              <a:t>reception of a benchmark</a:t>
            </a:r>
          </a:p>
          <a:p>
            <a:pPr marL="285750" indent="-285750">
              <a:buFontTx/>
              <a:buChar char="-"/>
            </a:pPr>
            <a:endParaRPr lang="de-DE" sz="3600"/>
          </a:p>
          <a:p>
            <a:pPr marL="285750" indent="-285750">
              <a:buFontTx/>
              <a:buChar char="-"/>
            </a:pPr>
            <a:endParaRPr lang="de-DE" sz="3600" smtClean="0"/>
          </a:p>
          <a:p>
            <a:pPr marL="285750" indent="-285750">
              <a:buFontTx/>
              <a:buChar char="-"/>
            </a:pPr>
            <a:r>
              <a:rPr lang="de-DE" sz="3600"/>
              <a:t>o</a:t>
            </a:r>
            <a:r>
              <a:rPr lang="de-DE" sz="3600" smtClean="0"/>
              <a:t>n-the-fly production of miners 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296684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172516"/>
          </a:xfrm>
        </p:spPr>
        <p:txBody>
          <a:bodyPr/>
          <a:lstStyle/>
          <a:p>
            <a:r>
              <a:rPr lang="de-DE" smtClean="0"/>
              <a:t>Realization</a:t>
            </a:r>
            <a:endParaRPr lang="de-DE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213786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038110387"/>
              </p:ext>
            </p:extLst>
          </p:nvPr>
        </p:nvGraphicFramePr>
        <p:xfrm>
          <a:off x="3010081" y="4380921"/>
          <a:ext cx="2899871" cy="1630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516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Mnemosyne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Mnemosyne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Mnemosyne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302</Words>
  <Application>Microsoft Macintosh PowerPoint</Application>
  <PresentationFormat>Bildschirmpräsentation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Mnemosyne</vt:lpstr>
      <vt:lpstr>Adaptive Issue Mining Through Data Tracking</vt:lpstr>
      <vt:lpstr>Abstract</vt:lpstr>
      <vt:lpstr>PowerPoint-Präsentation</vt:lpstr>
      <vt:lpstr>Problem</vt:lpstr>
      <vt:lpstr>Changing API</vt:lpstr>
      <vt:lpstr>Related Work</vt:lpstr>
      <vt:lpstr>Contribution</vt:lpstr>
      <vt:lpstr>Further effects</vt:lpstr>
      <vt:lpstr>Realization</vt:lpstr>
      <vt:lpstr>Evaluation</vt:lpstr>
      <vt:lpstr>Future Work -Given our tool-</vt:lpstr>
      <vt:lpstr>Future Work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 g</dc:creator>
  <cp:lastModifiedBy>e g</cp:lastModifiedBy>
  <cp:revision>29</cp:revision>
  <dcterms:created xsi:type="dcterms:W3CDTF">2013-12-05T13:48:37Z</dcterms:created>
  <dcterms:modified xsi:type="dcterms:W3CDTF">2013-12-06T18:29:12Z</dcterms:modified>
</cp:coreProperties>
</file>