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88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57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5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3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7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33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3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8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2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2402-5E27-9545-8F58-47BA494351CE}" type="datetimeFigureOut">
              <a:t>13.01.14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6A4D-074E-FA49-A1A6-A2D7F8D1F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9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0434"/>
              </p:ext>
            </p:extLst>
          </p:nvPr>
        </p:nvGraphicFramePr>
        <p:xfrm>
          <a:off x="283967" y="3457150"/>
          <a:ext cx="4046152" cy="2966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23076"/>
                <a:gridCol w="2023076"/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Leginda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Reporter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eric.gliemmo@...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app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V2.90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normal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Windows</a:t>
                      </a:r>
                      <a:r>
                        <a:rPr lang="de-DE" baseline="0"/>
                        <a:t> 7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Summary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---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06922"/>
              </p:ext>
            </p:extLst>
          </p:nvPr>
        </p:nvGraphicFramePr>
        <p:xfrm>
          <a:off x="4736484" y="3457150"/>
          <a:ext cx="4046152" cy="2966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23076"/>
                <a:gridCol w="2023076"/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Leginda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Reporter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---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app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Version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3.40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Severity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not found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---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Summary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---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Bild 5" descr="Screenshot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32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50702"/>
              </p:ext>
            </p:extLst>
          </p:nvPr>
        </p:nvGraphicFramePr>
        <p:xfrm>
          <a:off x="275945" y="486933"/>
          <a:ext cx="2496110" cy="239327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48055"/>
                <a:gridCol w="1248055"/>
              </a:tblGrid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Leginda</a:t>
                      </a:r>
                    </a:p>
                  </a:txBody>
                  <a:tcPr/>
                </a:tc>
              </a:tr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Reporter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eric.gl...</a:t>
                      </a:r>
                    </a:p>
                  </a:txBody>
                  <a:tcPr/>
                </a:tc>
              </a:tr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V2.90</a:t>
                      </a:r>
                    </a:p>
                  </a:txBody>
                  <a:tcPr/>
                </a:tc>
              </a:tr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normal</a:t>
                      </a:r>
                    </a:p>
                  </a:txBody>
                  <a:tcPr/>
                </a:tc>
              </a:tr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Windows</a:t>
                      </a:r>
                      <a:r>
                        <a:rPr lang="de-DE" baseline="0"/>
                        <a:t> 7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38804"/>
              </p:ext>
            </p:extLst>
          </p:nvPr>
        </p:nvGraphicFramePr>
        <p:xfrm>
          <a:off x="5494108" y="3769561"/>
          <a:ext cx="2496110" cy="239327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48055"/>
                <a:gridCol w="1248055"/>
              </a:tblGrid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Leginda</a:t>
                      </a:r>
                    </a:p>
                  </a:txBody>
                  <a:tcPr/>
                </a:tc>
              </a:tr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Reporter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eric.gl...</a:t>
                      </a:r>
                    </a:p>
                  </a:txBody>
                  <a:tcPr/>
                </a:tc>
              </a:tr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V2.90</a:t>
                      </a:r>
                    </a:p>
                  </a:txBody>
                  <a:tcPr/>
                </a:tc>
              </a:tr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normal</a:t>
                      </a:r>
                    </a:p>
                  </a:txBody>
                  <a:tcPr/>
                </a:tc>
              </a:tr>
              <a:tr h="478655">
                <a:tc>
                  <a:txBody>
                    <a:bodyPr/>
                    <a:lstStyle/>
                    <a:p>
                      <a:r>
                        <a:rPr lang="de-DE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Windows 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gnetplattenspeicher 6"/>
          <p:cNvSpPr/>
          <p:nvPr/>
        </p:nvSpPr>
        <p:spPr>
          <a:xfrm>
            <a:off x="5228674" y="607142"/>
            <a:ext cx="2761544" cy="2273066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  <a:p>
            <a:r>
              <a:rPr lang="de-DE"/>
              <a:t>  </a:t>
            </a:r>
            <a:r>
              <a:rPr lang="de-DE" sz="2400"/>
              <a:t>bug tracking system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3498626" y="1738677"/>
            <a:ext cx="1282973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558791" y="4918908"/>
            <a:ext cx="1271504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gnetplattenspeicher 13"/>
          <p:cNvSpPr/>
          <p:nvPr/>
        </p:nvSpPr>
        <p:spPr>
          <a:xfrm>
            <a:off x="275945" y="3889770"/>
            <a:ext cx="2761544" cy="2273066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  <a:p>
            <a:r>
              <a:rPr lang="de-DE"/>
              <a:t>           </a:t>
            </a:r>
            <a:r>
              <a:rPr lang="de-DE" sz="2400"/>
              <a:t>mining tool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410093" y="700051"/>
            <a:ext cx="1648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put our marked </a:t>
            </a:r>
          </a:p>
          <a:p>
            <a:r>
              <a:rPr lang="de-DE"/>
              <a:t>report in a bug </a:t>
            </a:r>
          </a:p>
          <a:p>
            <a:r>
              <a:rPr lang="de-DE"/>
              <a:t>      tracker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140086" y="2709682"/>
            <a:ext cx="1918903" cy="1180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398815" y="3205581"/>
            <a:ext cx="219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apply our mining tool 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410093" y="5360391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extract data</a:t>
            </a:r>
          </a:p>
          <a:p>
            <a:r>
              <a:rPr lang="de-DE"/>
              <a:t>from the injected</a:t>
            </a:r>
          </a:p>
          <a:p>
            <a:r>
              <a:rPr lang="de-DE"/>
              <a:t>          bug </a:t>
            </a:r>
          </a:p>
        </p:txBody>
      </p:sp>
    </p:spTree>
    <p:extLst>
      <p:ext uri="{BB962C8B-B14F-4D97-AF65-F5344CB8AC3E}">
        <p14:creationId xmlns:p14="http://schemas.microsoft.com/office/powerpoint/2010/main" val="422515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Macintosh PowerPoint</Application>
  <PresentationFormat>Bildschirmpräsentation (4:3)</PresentationFormat>
  <Paragraphs>63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 g</dc:creator>
  <cp:lastModifiedBy>e g</cp:lastModifiedBy>
  <cp:revision>15</cp:revision>
  <dcterms:created xsi:type="dcterms:W3CDTF">2014-01-12T21:43:31Z</dcterms:created>
  <dcterms:modified xsi:type="dcterms:W3CDTF">2014-01-13T22:09:14Z</dcterms:modified>
</cp:coreProperties>
</file>