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8" r:id="rId12"/>
    <p:sldId id="264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7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2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760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780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3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50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44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22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5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2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33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78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2EE8-CC84-432A-A306-18865D664099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59758B-9E0C-4C79-9A27-2CBE80113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82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Парсинг</a:t>
            </a:r>
            <a:r>
              <a:rPr lang="ru-RU" dirty="0" smtClean="0"/>
              <a:t> и визуализация логов </a:t>
            </a:r>
            <a:r>
              <a:rPr lang="en-US" dirty="0" smtClean="0"/>
              <a:t>CUCM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Курсовой </a:t>
            </a:r>
            <a:r>
              <a:rPr lang="ru-RU" dirty="0" smtClean="0"/>
              <a:t>проект</a:t>
            </a:r>
            <a:r>
              <a:rPr lang="en-US" dirty="0"/>
              <a:t> </a:t>
            </a:r>
            <a:r>
              <a:rPr lang="en-US" dirty="0" smtClean="0"/>
              <a:t>OTUS </a:t>
            </a:r>
            <a:r>
              <a:rPr lang="ru-RU" dirty="0" smtClean="0"/>
              <a:t>по курсу</a:t>
            </a:r>
            <a:endParaRPr lang="en-US" dirty="0" smtClean="0"/>
          </a:p>
          <a:p>
            <a:r>
              <a:rPr lang="en-US" b="1" dirty="0" smtClean="0"/>
              <a:t>Observability </a:t>
            </a:r>
            <a:r>
              <a:rPr lang="en-US" b="1" dirty="0"/>
              <a:t>- </a:t>
            </a:r>
            <a:r>
              <a:rPr lang="ru-RU" b="1" dirty="0"/>
              <a:t>мониторинг, </a:t>
            </a:r>
            <a:r>
              <a:rPr lang="ru-RU" b="1" dirty="0" err="1"/>
              <a:t>логирование</a:t>
            </a:r>
            <a:r>
              <a:rPr lang="ru-RU" b="1" dirty="0"/>
              <a:t>, </a:t>
            </a:r>
            <a:r>
              <a:rPr lang="ru-RU" b="1" dirty="0" err="1"/>
              <a:t>трейсинг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83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Elasticsearch.yml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/>
              <a:t>action.auto_create_index</a:t>
            </a:r>
            <a:r>
              <a:rPr lang="en-US" b="1" dirty="0"/>
              <a:t>: .monitoring*,.</a:t>
            </a:r>
            <a:r>
              <a:rPr lang="en-US" b="1" dirty="0" err="1"/>
              <a:t>watches,.triggered_watches,.watcher</a:t>
            </a:r>
            <a:r>
              <a:rPr lang="en-US" b="1" dirty="0"/>
              <a:t>-history*,.ml*,l*,m*,f*,h*,k*</a:t>
            </a:r>
          </a:p>
          <a:p>
            <a:pPr marL="0" indent="0">
              <a:buNone/>
            </a:pPr>
            <a:r>
              <a:rPr lang="en-US" dirty="0" err="1" smtClean="0"/>
              <a:t>xpack.security.enabled</a:t>
            </a:r>
            <a:r>
              <a:rPr lang="en-US" dirty="0"/>
              <a:t>: true</a:t>
            </a:r>
          </a:p>
          <a:p>
            <a:pPr marL="0" indent="0">
              <a:buNone/>
            </a:pPr>
            <a:r>
              <a:rPr lang="en-US" dirty="0" err="1" smtClean="0"/>
              <a:t>xpack.security.enrollment.enabled</a:t>
            </a:r>
            <a:r>
              <a:rPr lang="en-US" dirty="0"/>
              <a:t>: true</a:t>
            </a:r>
          </a:p>
          <a:p>
            <a:pPr marL="0" indent="0">
              <a:buNone/>
            </a:pPr>
            <a:r>
              <a:rPr lang="en-US" dirty="0" err="1" smtClean="0"/>
              <a:t>xpack.security.http.ssl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enabled</a:t>
            </a:r>
            <a:r>
              <a:rPr lang="en-US" dirty="0"/>
              <a:t>: 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keystore.path</a:t>
            </a:r>
            <a:r>
              <a:rPr lang="en-US" dirty="0"/>
              <a:t>: certs/http.p12</a:t>
            </a:r>
          </a:p>
          <a:p>
            <a:pPr marL="0" indent="0">
              <a:buNone/>
            </a:pPr>
            <a:r>
              <a:rPr lang="en-US" dirty="0" err="1" smtClean="0"/>
              <a:t>xpack.security.transport.ssl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enabled</a:t>
            </a:r>
            <a:r>
              <a:rPr lang="en-US" dirty="0"/>
              <a:t>: true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verification_mode</a:t>
            </a:r>
            <a:r>
              <a:rPr lang="en-US" dirty="0"/>
              <a:t>: certificate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keystore.path</a:t>
            </a:r>
            <a:r>
              <a:rPr lang="en-US" dirty="0"/>
              <a:t>: certs/transport.p12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truststore.path</a:t>
            </a:r>
            <a:r>
              <a:rPr lang="en-US" dirty="0"/>
              <a:t>: </a:t>
            </a:r>
            <a:r>
              <a:rPr lang="en-US" dirty="0" smtClean="0"/>
              <a:t>certs/transport.p12</a:t>
            </a:r>
          </a:p>
          <a:p>
            <a:pPr marL="0" indent="0">
              <a:buNone/>
            </a:pPr>
            <a:r>
              <a:rPr lang="en-US" dirty="0" err="1" smtClean="0"/>
              <a:t>cluster.initial_master_nodes</a:t>
            </a:r>
            <a:r>
              <a:rPr lang="en-US" dirty="0"/>
              <a:t>: ["elk"]</a:t>
            </a:r>
          </a:p>
          <a:p>
            <a:pPr marL="0" indent="0">
              <a:buNone/>
            </a:pPr>
            <a:r>
              <a:rPr lang="en-US" dirty="0" err="1" smtClean="0"/>
              <a:t>http.host</a:t>
            </a:r>
            <a:r>
              <a:rPr lang="en-US" dirty="0"/>
              <a:t>: 0.0.0.0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00" y="733425"/>
            <a:ext cx="17240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9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2057"/>
          </a:xfrm>
        </p:spPr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874" y="1650195"/>
            <a:ext cx="9434944" cy="487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9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Визуализация</a:t>
            </a:r>
          </a:p>
          <a:p>
            <a:pPr lvl="1"/>
            <a:r>
              <a:rPr lang="en-US" sz="3600" dirty="0" err="1"/>
              <a:t>Elasticsearch</a:t>
            </a:r>
            <a:r>
              <a:rPr lang="en-US" sz="3600" dirty="0"/>
              <a:t> – </a:t>
            </a:r>
            <a:r>
              <a:rPr lang="en-US" sz="3600" dirty="0" err="1"/>
              <a:t>Kibana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4729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dashboard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116" y="1509511"/>
            <a:ext cx="9809019" cy="52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pie visualization</a:t>
            </a:r>
            <a:br>
              <a:rPr lang="en-US" dirty="0" smtClean="0"/>
            </a:br>
            <a:r>
              <a:rPr lang="en-US" dirty="0" smtClean="0"/>
              <a:t>Terms aggregation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302" y="1905000"/>
            <a:ext cx="9316763" cy="47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3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86457" cy="1280890"/>
          </a:xfrm>
        </p:spPr>
        <p:txBody>
          <a:bodyPr>
            <a:normAutofit/>
          </a:bodyPr>
          <a:lstStyle/>
          <a:p>
            <a:r>
              <a:rPr lang="en-US" dirty="0" err="1"/>
              <a:t>Kibana</a:t>
            </a:r>
            <a:r>
              <a:rPr lang="en-US" dirty="0"/>
              <a:t> pie visualization</a:t>
            </a:r>
            <a:br>
              <a:rPr lang="en-US" dirty="0"/>
            </a:br>
            <a:r>
              <a:rPr lang="en-US" dirty="0"/>
              <a:t>Terms </a:t>
            </a:r>
            <a:r>
              <a:rPr lang="en-US" dirty="0" smtClean="0"/>
              <a:t>aggregation &amp;&amp; sub aggregation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23" y="3293470"/>
            <a:ext cx="2534585" cy="2632445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42" y="2147665"/>
            <a:ext cx="738814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3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582" y="1163783"/>
            <a:ext cx="8338783" cy="55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9623" y="2133600"/>
            <a:ext cx="9883832" cy="377762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Доставка и </a:t>
            </a:r>
            <a:r>
              <a:rPr lang="ru-RU" sz="3600" dirty="0" err="1" smtClean="0"/>
              <a:t>парсинг</a:t>
            </a:r>
            <a:endParaRPr lang="ru-RU" sz="3600" dirty="0" smtClean="0"/>
          </a:p>
          <a:p>
            <a:pPr lvl="1"/>
            <a:r>
              <a:rPr lang="en-US" sz="3400" dirty="0" err="1" smtClean="0"/>
              <a:t>Filebeat</a:t>
            </a:r>
            <a:r>
              <a:rPr lang="en-US" sz="3400" dirty="0" smtClean="0"/>
              <a:t> – Kafka – </a:t>
            </a:r>
            <a:r>
              <a:rPr lang="en-US" sz="3400" dirty="0" err="1" smtClean="0"/>
              <a:t>Logstash</a:t>
            </a:r>
            <a:r>
              <a:rPr lang="en-US" sz="3400" dirty="0" smtClean="0"/>
              <a:t> - </a:t>
            </a:r>
            <a:r>
              <a:rPr lang="en-US" sz="3400" dirty="0" err="1" smtClean="0"/>
              <a:t>Elasticsearch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224185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лога </a:t>
            </a:r>
            <a:r>
              <a:rPr lang="en-US" dirty="0" smtClean="0"/>
              <a:t>CUCM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12:39:27.307 |</a:t>
            </a:r>
            <a:r>
              <a:rPr lang="en-US" dirty="0" err="1"/>
              <a:t>LogMessage</a:t>
            </a:r>
            <a:r>
              <a:rPr lang="en-US" dirty="0"/>
              <a:t>   </a:t>
            </a:r>
            <a:r>
              <a:rPr lang="en-US" dirty="0" err="1"/>
              <a:t>UserID</a:t>
            </a:r>
            <a:r>
              <a:rPr lang="en-US" dirty="0"/>
              <a:t> : </a:t>
            </a:r>
            <a:r>
              <a:rPr lang="en-US" dirty="0" err="1"/>
              <a:t>mochidateruo</a:t>
            </a:r>
            <a:r>
              <a:rPr lang="en-US" dirty="0"/>
              <a:t>  </a:t>
            </a:r>
            <a:r>
              <a:rPr lang="en-US" dirty="0" err="1"/>
              <a:t>ClientAddress</a:t>
            </a:r>
            <a:r>
              <a:rPr lang="en-US" dirty="0"/>
              <a:t> : 172.24.171.12  Severity : 6  </a:t>
            </a:r>
            <a:r>
              <a:rPr lang="en-US" dirty="0" err="1"/>
              <a:t>EventType</a:t>
            </a:r>
            <a:r>
              <a:rPr lang="en-US" dirty="0"/>
              <a:t> : </a:t>
            </a:r>
            <a:r>
              <a:rPr lang="en-US" dirty="0" err="1"/>
              <a:t>UserLogging</a:t>
            </a:r>
            <a:r>
              <a:rPr lang="en-US" dirty="0"/>
              <a:t>  </a:t>
            </a:r>
            <a:r>
              <a:rPr lang="en-US" dirty="0" err="1"/>
              <a:t>ResourceAccessed</a:t>
            </a:r>
            <a:r>
              <a:rPr lang="en-US" dirty="0"/>
              <a:t>: </a:t>
            </a:r>
            <a:r>
              <a:rPr lang="en-US" dirty="0" err="1"/>
              <a:t>cucm-uds</a:t>
            </a:r>
            <a:r>
              <a:rPr lang="en-US" dirty="0"/>
              <a:t>  </a:t>
            </a:r>
            <a:r>
              <a:rPr lang="en-US" dirty="0" err="1"/>
              <a:t>EventStatus</a:t>
            </a:r>
            <a:r>
              <a:rPr lang="en-US" dirty="0"/>
              <a:t> : Success  </a:t>
            </a:r>
            <a:r>
              <a:rPr lang="en-US" dirty="0" err="1"/>
              <a:t>CompulsoryEvent</a:t>
            </a:r>
            <a:r>
              <a:rPr lang="en-US" dirty="0"/>
              <a:t> : No  </a:t>
            </a:r>
            <a:r>
              <a:rPr lang="en-US" dirty="0" err="1"/>
              <a:t>AuditCategory</a:t>
            </a:r>
            <a:r>
              <a:rPr lang="en-US" dirty="0"/>
              <a:t> : </a:t>
            </a:r>
            <a:r>
              <a:rPr lang="en-US" dirty="0" err="1"/>
              <a:t>AdministrativeEvent</a:t>
            </a:r>
            <a:r>
              <a:rPr lang="en-US" dirty="0"/>
              <a:t>  </a:t>
            </a:r>
            <a:r>
              <a:rPr lang="en-US" dirty="0" err="1"/>
              <a:t>ComponentID</a:t>
            </a:r>
            <a:r>
              <a:rPr lang="en-US" dirty="0"/>
              <a:t> : </a:t>
            </a:r>
            <a:r>
              <a:rPr lang="en-US" dirty="0" err="1"/>
              <a:t>cucm-uds</a:t>
            </a:r>
            <a:r>
              <a:rPr lang="en-US" dirty="0"/>
              <a:t>  </a:t>
            </a:r>
            <a:r>
              <a:rPr lang="en-US" dirty="0" err="1"/>
              <a:t>CorrelationID</a:t>
            </a:r>
            <a:r>
              <a:rPr lang="en-US" dirty="0"/>
              <a:t> :   </a:t>
            </a:r>
            <a:r>
              <a:rPr lang="en-US" dirty="0" err="1"/>
              <a:t>AuditDetails</a:t>
            </a:r>
            <a:r>
              <a:rPr lang="en-US" dirty="0"/>
              <a:t> : Login Authentication Successful App ID: Cisco Tomcat Cluster ID:  Node ID: </a:t>
            </a:r>
            <a:r>
              <a:rPr lang="en-US" dirty="0" smtClean="0"/>
              <a:t>CCM2</a:t>
            </a:r>
          </a:p>
          <a:p>
            <a:r>
              <a:rPr lang="en-US" dirty="0"/>
              <a:t>20:48:51.864 |</a:t>
            </a:r>
            <a:r>
              <a:rPr lang="en-US" dirty="0" err="1"/>
              <a:t>LogMessage</a:t>
            </a:r>
            <a:r>
              <a:rPr lang="en-US" dirty="0"/>
              <a:t>   </a:t>
            </a:r>
            <a:r>
              <a:rPr lang="en-US" dirty="0" err="1"/>
              <a:t>UserID</a:t>
            </a:r>
            <a:r>
              <a:rPr lang="en-US" dirty="0"/>
              <a:t> : </a:t>
            </a:r>
            <a:r>
              <a:rPr lang="en-US" dirty="0" err="1"/>
              <a:t>elenavn</a:t>
            </a:r>
            <a:r>
              <a:rPr lang="en-US" dirty="0"/>
              <a:t>  </a:t>
            </a:r>
            <a:r>
              <a:rPr lang="en-US" dirty="0" err="1"/>
              <a:t>ClientAddress</a:t>
            </a:r>
            <a:r>
              <a:rPr lang="en-US" dirty="0"/>
              <a:t> : 172.24.171.12  Severity : 3  </a:t>
            </a:r>
            <a:r>
              <a:rPr lang="en-US" dirty="0" err="1"/>
              <a:t>EventType</a:t>
            </a:r>
            <a:r>
              <a:rPr lang="en-US" dirty="0"/>
              <a:t> : </a:t>
            </a:r>
            <a:r>
              <a:rPr lang="en-US" dirty="0" err="1"/>
              <a:t>UserLogging</a:t>
            </a:r>
            <a:r>
              <a:rPr lang="en-US" dirty="0"/>
              <a:t>  </a:t>
            </a:r>
            <a:r>
              <a:rPr lang="en-US" dirty="0" err="1"/>
              <a:t>ResourceAccessed</a:t>
            </a:r>
            <a:r>
              <a:rPr lang="en-US" dirty="0"/>
              <a:t>: </a:t>
            </a:r>
            <a:r>
              <a:rPr lang="en-US" dirty="0" err="1"/>
              <a:t>cucm-uds</a:t>
            </a:r>
            <a:r>
              <a:rPr lang="en-US" dirty="0"/>
              <a:t>  </a:t>
            </a:r>
            <a:r>
              <a:rPr lang="en-US" dirty="0" err="1"/>
              <a:t>EventStatus</a:t>
            </a:r>
            <a:r>
              <a:rPr lang="en-US" dirty="0"/>
              <a:t> : Failure  </a:t>
            </a:r>
            <a:r>
              <a:rPr lang="en-US" dirty="0" err="1"/>
              <a:t>CompulsoryEvent</a:t>
            </a:r>
            <a:r>
              <a:rPr lang="en-US" dirty="0"/>
              <a:t> : No  </a:t>
            </a:r>
            <a:r>
              <a:rPr lang="en-US" dirty="0" err="1"/>
              <a:t>AuditCategory</a:t>
            </a:r>
            <a:r>
              <a:rPr lang="en-US" dirty="0"/>
              <a:t> : </a:t>
            </a:r>
            <a:r>
              <a:rPr lang="en-US" dirty="0" err="1"/>
              <a:t>AdministrativeEvent</a:t>
            </a:r>
            <a:r>
              <a:rPr lang="en-US" dirty="0"/>
              <a:t>  </a:t>
            </a:r>
            <a:r>
              <a:rPr lang="en-US" dirty="0" err="1"/>
              <a:t>ComponentID</a:t>
            </a:r>
            <a:r>
              <a:rPr lang="en-US" dirty="0"/>
              <a:t> : </a:t>
            </a:r>
            <a:r>
              <a:rPr lang="en-US" dirty="0" err="1"/>
              <a:t>cucm-uds</a:t>
            </a:r>
            <a:r>
              <a:rPr lang="en-US" dirty="0"/>
              <a:t>  </a:t>
            </a:r>
            <a:r>
              <a:rPr lang="en-US" dirty="0" err="1"/>
              <a:t>CorrelationID</a:t>
            </a:r>
            <a:r>
              <a:rPr lang="en-US" dirty="0"/>
              <a:t> :   </a:t>
            </a:r>
            <a:r>
              <a:rPr lang="en-US" dirty="0" err="1"/>
              <a:t>AuditDetails</a:t>
            </a:r>
            <a:r>
              <a:rPr lang="en-US" dirty="0"/>
              <a:t> : Login Authentication Failed App ID: Cisco Tomcat Cluster ID:  Node ID: CCM2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110" y="409575"/>
            <a:ext cx="3086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8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ilebeat.yml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filebeat.inputs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- type: </a:t>
            </a:r>
            <a:r>
              <a:rPr lang="en-US" dirty="0" err="1" smtClean="0"/>
              <a:t>filestream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id</a:t>
            </a:r>
            <a:r>
              <a:rPr lang="en-US" dirty="0"/>
              <a:t>: </a:t>
            </a:r>
            <a:r>
              <a:rPr lang="en-US" dirty="0" smtClean="0"/>
              <a:t>my-</a:t>
            </a:r>
            <a:r>
              <a:rPr lang="en-US" dirty="0" err="1" smtClean="0"/>
              <a:t>filestream</a:t>
            </a:r>
            <a:r>
              <a:rPr lang="en-US" dirty="0" smtClean="0"/>
              <a:t>-id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enabled</a:t>
            </a:r>
            <a:r>
              <a:rPr lang="en-US" dirty="0"/>
              <a:t>: </a:t>
            </a:r>
            <a:r>
              <a:rPr lang="en-US" dirty="0" smtClean="0"/>
              <a:t>true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paths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- </a:t>
            </a:r>
            <a:r>
              <a:rPr lang="en-US" dirty="0"/>
              <a:t>/home/</a:t>
            </a:r>
            <a:r>
              <a:rPr lang="en-US" dirty="0" err="1"/>
              <a:t>ubuntu</a:t>
            </a:r>
            <a:r>
              <a:rPr lang="en-US" dirty="0"/>
              <a:t>/CUCM/*.</a:t>
            </a:r>
            <a:r>
              <a:rPr lang="en-US" dirty="0" smtClean="0"/>
              <a:t>log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b="1" dirty="0" err="1"/>
              <a:t>output.kafka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hosts: ["192.168.123.47:9092"]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topic: "</a:t>
            </a:r>
            <a:r>
              <a:rPr lang="en-US" sz="1900" dirty="0" err="1"/>
              <a:t>filebeat</a:t>
            </a:r>
            <a:r>
              <a:rPr lang="en-US" sz="19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</a:t>
            </a:r>
            <a:r>
              <a:rPr lang="en-US" sz="1900" dirty="0" err="1"/>
              <a:t>partition.round_robin</a:t>
            </a:r>
            <a:r>
              <a:rPr lang="en-US" sz="19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</a:t>
            </a:r>
            <a:r>
              <a:rPr lang="en-US" sz="1900" dirty="0" err="1"/>
              <a:t>reachable_only</a:t>
            </a:r>
            <a:r>
              <a:rPr lang="en-US" sz="1900" dirty="0"/>
              <a:t>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</a:t>
            </a:r>
            <a:r>
              <a:rPr lang="en-US" sz="1900" dirty="0" err="1"/>
              <a:t>required_acks</a:t>
            </a:r>
            <a:r>
              <a:rPr lang="en-US" sz="1900" dirty="0"/>
              <a:t>: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compression: </a:t>
            </a:r>
            <a:r>
              <a:rPr lang="en-US" sz="1900" dirty="0" err="1"/>
              <a:t>gzip</a:t>
            </a:r>
            <a:endParaRPr lang="en-US" sz="1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</a:t>
            </a:r>
            <a:r>
              <a:rPr lang="en-US" sz="1900" dirty="0" err="1"/>
              <a:t>max_message_bytes</a:t>
            </a:r>
            <a:r>
              <a:rPr lang="en-US" sz="1900" dirty="0"/>
              <a:t>: 1000000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</a:t>
            </a:r>
            <a:r>
              <a:rPr lang="en-US" sz="1900" dirty="0" err="1"/>
              <a:t>close_inactive</a:t>
            </a:r>
            <a:r>
              <a:rPr lang="en-US" sz="1900" dirty="0"/>
              <a:t>: 10m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989" y="776807"/>
            <a:ext cx="3076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6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kafka</a:t>
            </a:r>
            <a:r>
              <a:rPr lang="en-US" dirty="0" smtClean="0"/>
              <a:t> </a:t>
            </a:r>
            <a:r>
              <a:rPr lang="en-US" dirty="0" err="1" smtClean="0"/>
              <a:t>docker-compose.yml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64087" y="2128714"/>
            <a:ext cx="4427913" cy="3174806"/>
          </a:xfrm>
        </p:spPr>
        <p:txBody>
          <a:bodyPr>
            <a:normAutofit/>
          </a:bodyPr>
          <a:lstStyle/>
          <a:p>
            <a:r>
              <a:rPr lang="en-US" dirty="0" smtClean="0"/>
              <a:t>zoo1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</a:rPr>
              <a:t>    image: zookeeper:3.4.9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</a:rPr>
              <a:t>    hostname: zoo1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</a:rPr>
              <a:t>    ports: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</a:rPr>
              <a:t>      - "2181:2181"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</a:rPr>
              <a:t>    environment: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</a:rPr>
              <a:t>      ZOO_MY_ID: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</a:rPr>
              <a:t>      ZOO_PORT: 2181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</a:rPr>
              <a:t>      ZOO_SERVERS: server.1=zoo1:2888:3888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</a:rPr>
              <a:t>    volumes: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</a:rPr>
              <a:t>      - ./</a:t>
            </a:r>
            <a:r>
              <a:rPr lang="en-US" sz="1200" dirty="0" err="1">
                <a:solidFill>
                  <a:schemeClr val="tx1"/>
                </a:solidFill>
              </a:rPr>
              <a:t>zk</a:t>
            </a:r>
            <a:r>
              <a:rPr lang="en-US" sz="1200" dirty="0">
                <a:solidFill>
                  <a:schemeClr val="tx1"/>
                </a:solidFill>
              </a:rPr>
              <a:t>-single-</a:t>
            </a:r>
            <a:r>
              <a:rPr lang="en-US" sz="1200" dirty="0" err="1">
                <a:solidFill>
                  <a:schemeClr val="tx1"/>
                </a:solidFill>
              </a:rPr>
              <a:t>kafka</a:t>
            </a:r>
            <a:r>
              <a:rPr lang="en-US" sz="1200" dirty="0">
                <a:solidFill>
                  <a:schemeClr val="tx1"/>
                </a:solidFill>
              </a:rPr>
              <a:t>-single/zoo1/data:/data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</a:rPr>
              <a:t>      - ./</a:t>
            </a:r>
            <a:r>
              <a:rPr lang="en-US" sz="1200" dirty="0" err="1">
                <a:solidFill>
                  <a:schemeClr val="tx1"/>
                </a:solidFill>
              </a:rPr>
              <a:t>zk</a:t>
            </a:r>
            <a:r>
              <a:rPr lang="en-US" sz="1200" dirty="0">
                <a:solidFill>
                  <a:schemeClr val="tx1"/>
                </a:solidFill>
              </a:rPr>
              <a:t>-single-</a:t>
            </a:r>
            <a:r>
              <a:rPr lang="en-US" sz="1200" dirty="0" err="1">
                <a:solidFill>
                  <a:schemeClr val="tx1"/>
                </a:solidFill>
              </a:rPr>
              <a:t>kafka</a:t>
            </a:r>
            <a:r>
              <a:rPr lang="en-US" sz="1200" dirty="0">
                <a:solidFill>
                  <a:schemeClr val="tx1"/>
                </a:solidFill>
              </a:rPr>
              <a:t>-single/zoo1/</a:t>
            </a:r>
            <a:r>
              <a:rPr lang="en-US" sz="1200" dirty="0" err="1">
                <a:solidFill>
                  <a:schemeClr val="tx1"/>
                </a:solidFill>
              </a:rPr>
              <a:t>datalog</a:t>
            </a:r>
            <a:r>
              <a:rPr lang="en-US" sz="1200" dirty="0">
                <a:solidFill>
                  <a:schemeClr val="tx1"/>
                </a:solidFill>
              </a:rPr>
              <a:t>:/</a:t>
            </a:r>
            <a:r>
              <a:rPr lang="en-US" sz="1200" dirty="0" err="1">
                <a:solidFill>
                  <a:schemeClr val="tx1"/>
                </a:solidFill>
              </a:rPr>
              <a:t>datalog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514" y="533400"/>
            <a:ext cx="2695575" cy="13716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61754" y="1765689"/>
            <a:ext cx="6993775" cy="445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kafka1:</a:t>
            </a:r>
          </a:p>
          <a:p>
            <a:r>
              <a:rPr lang="en-US" dirty="0"/>
              <a:t>  </a:t>
            </a:r>
            <a:r>
              <a:rPr lang="en-US" sz="1100" dirty="0"/>
              <a:t> </a:t>
            </a:r>
            <a:r>
              <a:rPr lang="en-US" sz="1100" dirty="0" smtClean="0"/>
              <a:t>image</a:t>
            </a:r>
            <a:r>
              <a:rPr lang="en-US" sz="1100" dirty="0"/>
              <a:t>: </a:t>
            </a:r>
            <a:r>
              <a:rPr lang="en-US" sz="1100" dirty="0" err="1"/>
              <a:t>confluentinc</a:t>
            </a:r>
            <a:r>
              <a:rPr lang="en-US" sz="1100" dirty="0"/>
              <a:t>/cp-kafka:5.5.1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hostname</a:t>
            </a:r>
            <a:r>
              <a:rPr lang="en-US" sz="1100" dirty="0"/>
              <a:t>: kafka1</a:t>
            </a:r>
          </a:p>
          <a:p>
            <a:r>
              <a:rPr lang="en-US" sz="1100" dirty="0"/>
              <a:t>    ports:</a:t>
            </a:r>
          </a:p>
          <a:p>
            <a:r>
              <a:rPr lang="en-US" sz="1100" dirty="0"/>
              <a:t>      - "9092:9092"</a:t>
            </a:r>
          </a:p>
          <a:p>
            <a:r>
              <a:rPr lang="en-US" sz="1100" dirty="0"/>
              <a:t>      - "9999:9999"</a:t>
            </a:r>
          </a:p>
          <a:p>
            <a:r>
              <a:rPr lang="en-US" sz="1100" dirty="0"/>
              <a:t>    environment:</a:t>
            </a:r>
          </a:p>
          <a:p>
            <a:r>
              <a:rPr lang="en-US" sz="1100" dirty="0"/>
              <a:t>      KAFKA_ADVERTISED_LISTENERS: LISTENER_DOCKER_INTERNAL://</a:t>
            </a:r>
            <a:r>
              <a:rPr lang="en-US" sz="1100" dirty="0" smtClean="0"/>
              <a:t>kafka1:9092,LISTENER_DOCKER_EXTERNAL</a:t>
            </a:r>
            <a:r>
              <a:rPr lang="en-US" sz="1100" dirty="0"/>
              <a:t>://192.168.123.47:9092</a:t>
            </a:r>
          </a:p>
          <a:p>
            <a:r>
              <a:rPr lang="en-US" sz="1100" dirty="0"/>
              <a:t>      KAFKA_LISTENER_SECURITY_PROTOCOL_MAP: LISTENER_DOCKER_INTERNAL:PLAINTEXT,LISTENER_DOCKER_EXTERNAL:PLAINTEXT</a:t>
            </a:r>
          </a:p>
          <a:p>
            <a:r>
              <a:rPr lang="en-US" sz="1100" dirty="0"/>
              <a:t>      KAFKA_INTER_BROKER_LISTENER_NAME: LISTENER_DOCKER_INTERNAL</a:t>
            </a:r>
          </a:p>
          <a:p>
            <a:r>
              <a:rPr lang="en-US" sz="1100" dirty="0"/>
              <a:t>      KAFKA_ZOOKEEPER_CONNECT: "zoo1:2181"</a:t>
            </a:r>
          </a:p>
          <a:p>
            <a:r>
              <a:rPr lang="en-US" sz="1100" dirty="0"/>
              <a:t>      KAFKA_BROKER_ID: 1</a:t>
            </a:r>
          </a:p>
          <a:p>
            <a:r>
              <a:rPr lang="en-US" sz="1100" dirty="0"/>
              <a:t>      KAFKA_LOG4J_LOGGERS: "</a:t>
            </a:r>
            <a:r>
              <a:rPr lang="en-US" sz="1100" dirty="0" err="1"/>
              <a:t>kafka.controller</a:t>
            </a:r>
            <a:r>
              <a:rPr lang="en-US" sz="1100" dirty="0"/>
              <a:t>=</a:t>
            </a:r>
            <a:r>
              <a:rPr lang="en-US" sz="1100" dirty="0" err="1"/>
              <a:t>INFO,kafka.producer.async.DefaultEventHandler</a:t>
            </a:r>
            <a:r>
              <a:rPr lang="en-US" sz="1100" dirty="0"/>
              <a:t>=</a:t>
            </a:r>
            <a:r>
              <a:rPr lang="en-US" sz="1100" dirty="0" err="1"/>
              <a:t>INFO,state.change.logger</a:t>
            </a:r>
            <a:r>
              <a:rPr lang="en-US" sz="1100" dirty="0"/>
              <a:t>=INFO"</a:t>
            </a:r>
          </a:p>
          <a:p>
            <a:r>
              <a:rPr lang="en-US" sz="1100" dirty="0"/>
              <a:t>      KAFKA_OFFSETS_TOPIC_REPLICATION_FACTOR: 1</a:t>
            </a:r>
          </a:p>
          <a:p>
            <a:r>
              <a:rPr lang="en-US" sz="1100" dirty="0"/>
              <a:t>      KAFKA_TRANSACTION_STATE_LOG_REPLICATION_FACTOR: 1</a:t>
            </a:r>
          </a:p>
          <a:p>
            <a:r>
              <a:rPr lang="en-US" sz="1100" dirty="0"/>
              <a:t>      KAFKA_TRANSACTION_STATE_LOG_MIN_ISR: 1</a:t>
            </a:r>
          </a:p>
          <a:p>
            <a:r>
              <a:rPr lang="en-US" sz="1100" dirty="0"/>
              <a:t>      KAFKA_JMX_PORT: 9999</a:t>
            </a:r>
          </a:p>
          <a:p>
            <a:r>
              <a:rPr lang="en-US" sz="1100" dirty="0"/>
              <a:t>      KAFKA_JMX_HOSTNAME: 192.168.123.47</a:t>
            </a:r>
          </a:p>
          <a:p>
            <a:r>
              <a:rPr lang="en-US" sz="1100" dirty="0"/>
              <a:t>    volumes:</a:t>
            </a:r>
          </a:p>
          <a:p>
            <a:r>
              <a:rPr lang="en-US" sz="1100" dirty="0"/>
              <a:t>      - ./</a:t>
            </a:r>
            <a:r>
              <a:rPr lang="en-US" sz="1100" dirty="0" err="1"/>
              <a:t>zk</a:t>
            </a:r>
            <a:r>
              <a:rPr lang="en-US" sz="1100" dirty="0"/>
              <a:t>-single-</a:t>
            </a:r>
            <a:r>
              <a:rPr lang="en-US" sz="1100" dirty="0" err="1"/>
              <a:t>kafka</a:t>
            </a:r>
            <a:r>
              <a:rPr lang="en-US" sz="1100" dirty="0"/>
              <a:t>-single/kafka1/data:/</a:t>
            </a:r>
            <a:r>
              <a:rPr lang="en-US" sz="1100" dirty="0" err="1"/>
              <a:t>var</a:t>
            </a:r>
            <a:r>
              <a:rPr lang="en-US" sz="1100" dirty="0"/>
              <a:t>/lib/</a:t>
            </a:r>
            <a:r>
              <a:rPr lang="en-US" sz="1100" dirty="0" err="1"/>
              <a:t>kafka</a:t>
            </a:r>
            <a:r>
              <a:rPr lang="en-US" sz="1100" dirty="0"/>
              <a:t>/data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depends_on</a:t>
            </a:r>
            <a:r>
              <a:rPr lang="en-US" sz="1100" dirty="0"/>
              <a:t>:</a:t>
            </a:r>
          </a:p>
          <a:p>
            <a:r>
              <a:rPr lang="en-US" sz="1100" dirty="0"/>
              <a:t>      - zoo1</a:t>
            </a:r>
            <a:endParaRPr lang="en-US" sz="11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6286" y="1396357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services</a:t>
            </a:r>
            <a:r>
              <a:rPr lang="en-US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6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/>
              <a:t> </a:t>
            </a:r>
            <a:r>
              <a:rPr lang="en-US" dirty="0" err="1" smtClean="0"/>
              <a:t>logstash-CUCM.conf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input/output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</a:t>
            </a:r>
            <a:r>
              <a:rPr lang="en-US" sz="1900" b="1" dirty="0" err="1"/>
              <a:t>kafka</a:t>
            </a:r>
            <a:r>
              <a:rPr lang="en-US" sz="19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</a:t>
            </a:r>
            <a:r>
              <a:rPr lang="en-US" sz="1900" dirty="0" err="1"/>
              <a:t>bootstrap_servers</a:t>
            </a:r>
            <a:r>
              <a:rPr lang="en-US" sz="1900" dirty="0"/>
              <a:t> =&gt; "192.168.123.47:9092"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topics =&gt; "</a:t>
            </a:r>
            <a:r>
              <a:rPr lang="en-US" sz="1900" dirty="0" err="1"/>
              <a:t>filebeat</a:t>
            </a:r>
            <a:r>
              <a:rPr lang="en-US" sz="19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}</a:t>
            </a:r>
          </a:p>
          <a:p>
            <a:r>
              <a:rPr lang="en-US" dirty="0"/>
              <a:t>output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</a:t>
            </a:r>
            <a:r>
              <a:rPr lang="en-US" sz="1900" b="1" dirty="0" err="1"/>
              <a:t>elasticsearch</a:t>
            </a:r>
            <a:r>
              <a:rPr lang="en-US" sz="19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hosts =&gt; ["https://localhost:9200"]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index =&gt; "</a:t>
            </a:r>
            <a:r>
              <a:rPr lang="en-US" sz="1900" dirty="0" err="1"/>
              <a:t>kafka</a:t>
            </a:r>
            <a:r>
              <a:rPr lang="en-US" sz="1900" dirty="0"/>
              <a:t>-</a:t>
            </a:r>
            <a:r>
              <a:rPr lang="en-US" sz="1900" dirty="0" err="1"/>
              <a:t>cucm</a:t>
            </a:r>
            <a:r>
              <a:rPr lang="en-US" sz="1900" dirty="0"/>
              <a:t>-%{+YYYY.MM.dd}"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/>
              <a:t>    user </a:t>
            </a:r>
            <a:r>
              <a:rPr lang="en-US" sz="1900" dirty="0"/>
              <a:t>=&gt; "elastic"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password =&gt; "Ps7zec6JBMwWV-Pzz9tH"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</a:t>
            </a:r>
            <a:r>
              <a:rPr lang="en-US" sz="1900" dirty="0" err="1"/>
              <a:t>cacert</a:t>
            </a:r>
            <a:r>
              <a:rPr lang="en-US" sz="1900" dirty="0"/>
              <a:t> =&gt; "/home/</a:t>
            </a:r>
            <a:r>
              <a:rPr lang="en-US" sz="1900" dirty="0" err="1"/>
              <a:t>ubuntu</a:t>
            </a:r>
            <a:r>
              <a:rPr lang="en-US" sz="1900" dirty="0"/>
              <a:t>/http_ca.crt"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}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67" y="1402686"/>
            <a:ext cx="44005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7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</a:t>
            </a:r>
            <a:r>
              <a:rPr lang="en-US" dirty="0" err="1"/>
              <a:t>logstash-CUCM.conf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filter </a:t>
            </a:r>
            <a:r>
              <a:rPr lang="en-US" dirty="0" err="1" smtClean="0"/>
              <a:t>json</a:t>
            </a:r>
            <a:r>
              <a:rPr lang="en-US" dirty="0" smtClean="0"/>
              <a:t>/</a:t>
            </a:r>
            <a:r>
              <a:rPr lang="en-US" dirty="0" err="1" smtClean="0"/>
              <a:t>grok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6622" y="1905000"/>
            <a:ext cx="8915400" cy="1253836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filter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500" dirty="0"/>
              <a:t>  </a:t>
            </a:r>
            <a:r>
              <a:rPr lang="en-US" sz="4500" b="1" dirty="0" err="1"/>
              <a:t>json</a:t>
            </a:r>
            <a:r>
              <a:rPr lang="en-US" sz="4500" dirty="0"/>
              <a:t> </a:t>
            </a:r>
            <a:r>
              <a:rPr lang="en-US" sz="4500" dirty="0" smtClean="0"/>
              <a:t>{ source </a:t>
            </a:r>
            <a:r>
              <a:rPr lang="en-US" sz="4500" dirty="0"/>
              <a:t>=&gt; "</a:t>
            </a:r>
            <a:r>
              <a:rPr lang="en-US" sz="4500" dirty="0" smtClean="0"/>
              <a:t>message“ }</a:t>
            </a:r>
            <a:endParaRPr lang="en-US" sz="4500" dirty="0"/>
          </a:p>
          <a:p>
            <a:pPr marL="0" indent="0">
              <a:spcBef>
                <a:spcPts val="0"/>
              </a:spcBef>
              <a:buNone/>
            </a:pPr>
            <a:r>
              <a:rPr lang="en-US" sz="4500" dirty="0"/>
              <a:t>  if "</a:t>
            </a:r>
            <a:r>
              <a:rPr lang="en-US" sz="4500" dirty="0" err="1"/>
              <a:t>LogMessage</a:t>
            </a:r>
            <a:r>
              <a:rPr lang="en-US" sz="4500" dirty="0"/>
              <a:t>" in [message]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500" dirty="0"/>
              <a:t>    </a:t>
            </a:r>
            <a:r>
              <a:rPr lang="en-US" sz="4500" b="1" dirty="0" err="1"/>
              <a:t>grok</a:t>
            </a:r>
            <a:r>
              <a:rPr lang="en-US" sz="45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500" dirty="0"/>
              <a:t>      match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500" dirty="0"/>
              <a:t>        "message" =&gt; "%{</a:t>
            </a:r>
            <a:r>
              <a:rPr lang="en-US" sz="4500" dirty="0" err="1"/>
              <a:t>TIME:time_local</a:t>
            </a:r>
            <a:r>
              <a:rPr lang="en-US" sz="4500" dirty="0"/>
              <a:t>}%{</a:t>
            </a:r>
            <a:r>
              <a:rPr lang="en-US" sz="4500" dirty="0" smtClean="0"/>
              <a:t>SPACE…."</a:t>
            </a:r>
            <a:endParaRPr lang="en-US" sz="4500" dirty="0"/>
          </a:p>
          <a:p>
            <a:pPr marL="0" indent="0">
              <a:spcBef>
                <a:spcPts val="0"/>
              </a:spcBef>
              <a:buNone/>
            </a:pPr>
            <a:r>
              <a:rPr lang="en-US" sz="4500" dirty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5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500" dirty="0" smtClean="0"/>
              <a:t>…</a:t>
            </a:r>
            <a:endParaRPr lang="ru-RU" sz="45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51" y="3422505"/>
            <a:ext cx="9153525" cy="22955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339" y="2129913"/>
            <a:ext cx="2695575" cy="46196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301" y="624110"/>
            <a:ext cx="1771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0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Logstash</a:t>
            </a:r>
            <a:r>
              <a:rPr lang="en-US" dirty="0"/>
              <a:t> </a:t>
            </a:r>
            <a:r>
              <a:rPr lang="en-US" dirty="0" err="1"/>
              <a:t>logstash-CUCM.conf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filter </a:t>
            </a:r>
            <a:r>
              <a:rPr lang="en-US" dirty="0" smtClean="0"/>
              <a:t>mutate </a:t>
            </a:r>
            <a:r>
              <a:rPr lang="en-US" dirty="0" err="1" smtClean="0"/>
              <a:t>add_tag</a:t>
            </a:r>
            <a:r>
              <a:rPr lang="en-US" dirty="0" smtClean="0"/>
              <a:t>\replace\</a:t>
            </a:r>
            <a:r>
              <a:rPr lang="en-US" dirty="0" err="1" smtClean="0"/>
              <a:t>add_field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8310" y="2133600"/>
            <a:ext cx="8915400" cy="4657898"/>
          </a:xfrm>
        </p:spPr>
        <p:txBody>
          <a:bodyPr>
            <a:normAutofit fontScale="25000" lnSpcReduction="20000"/>
          </a:bodyPr>
          <a:lstStyle/>
          <a:p>
            <a:r>
              <a:rPr lang="en-US" sz="4000" b="1" dirty="0"/>
              <a:t> if [</a:t>
            </a:r>
            <a:r>
              <a:rPr lang="en-US" sz="4000" b="1" dirty="0" err="1"/>
              <a:t>event_type</a:t>
            </a:r>
            <a:r>
              <a:rPr lang="en-US" sz="4000" b="1" dirty="0"/>
              <a:t>] in "</a:t>
            </a:r>
            <a:r>
              <a:rPr lang="en-US" sz="4000" b="1" dirty="0" err="1"/>
              <a:t>GeneralConfigurationUpdate</a:t>
            </a:r>
            <a:r>
              <a:rPr lang="en-US" sz="4000" b="1" dirty="0"/>
              <a:t>"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if "record in table" in [</a:t>
            </a:r>
            <a:r>
              <a:rPr lang="en-US" sz="4400" dirty="0" err="1"/>
              <a:t>auditdetails</a:t>
            </a:r>
            <a:r>
              <a:rPr lang="en-US" sz="4400" dirty="0"/>
              <a:t>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  </a:t>
            </a:r>
            <a:r>
              <a:rPr lang="en-US" sz="4400" dirty="0" err="1"/>
              <a:t>grok</a:t>
            </a:r>
            <a:r>
              <a:rPr lang="en-US" sz="4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    match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      "</a:t>
            </a:r>
            <a:r>
              <a:rPr lang="en-US" sz="4400" dirty="0" err="1"/>
              <a:t>auditdetails</a:t>
            </a:r>
            <a:r>
              <a:rPr lang="en-US" sz="4400" dirty="0"/>
              <a:t>" =&gt; "record in table %{</a:t>
            </a:r>
            <a:r>
              <a:rPr lang="en-US" sz="4400" dirty="0" err="1"/>
              <a:t>GREEDYDATA:change_type</a:t>
            </a:r>
            <a:r>
              <a:rPr lang="en-US" sz="4400" dirty="0"/>
              <a:t>} with key field %{</a:t>
            </a:r>
            <a:r>
              <a:rPr lang="en-US" sz="4400" dirty="0" err="1"/>
              <a:t>GREEDYDATA:object</a:t>
            </a:r>
            <a:r>
              <a:rPr lang="en-US" sz="4400" dirty="0"/>
              <a:t>} = %{</a:t>
            </a:r>
            <a:r>
              <a:rPr lang="en-US" sz="4400" dirty="0" err="1"/>
              <a:t>GREEDYDATA:object_id</a:t>
            </a:r>
            <a:r>
              <a:rPr lang="en-US" sz="4400" dirty="0"/>
              <a:t>} %{</a:t>
            </a:r>
            <a:r>
              <a:rPr lang="en-US" sz="4400" dirty="0" err="1"/>
              <a:t>GREEDYDATA:action</a:t>
            </a:r>
            <a:r>
              <a:rPr lang="en-US" sz="4400" dirty="0"/>
              <a:t>}"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  mutate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    replace =&gt; { "result" =&gt; "%{</a:t>
            </a:r>
            <a:r>
              <a:rPr lang="en-US" sz="4400" dirty="0" err="1"/>
              <a:t>auditdetails</a:t>
            </a:r>
            <a:r>
              <a:rPr lang="en-US" sz="4400" dirty="0"/>
              <a:t>}"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    </a:t>
            </a:r>
            <a:r>
              <a:rPr lang="en-US" sz="4400" dirty="0" err="1"/>
              <a:t>add_tag</a:t>
            </a:r>
            <a:r>
              <a:rPr lang="en-US" sz="4400" dirty="0"/>
              <a:t> =&gt; [ "change"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 smtClean="0"/>
              <a:t>}</a:t>
            </a:r>
            <a:endParaRPr lang="en-US" sz="4400" dirty="0"/>
          </a:p>
          <a:p>
            <a:r>
              <a:rPr lang="en-US" sz="4000" b="1" dirty="0"/>
              <a:t>    else if [</a:t>
            </a:r>
            <a:r>
              <a:rPr lang="en-US" sz="4000" b="1" dirty="0" err="1"/>
              <a:t>event_type</a:t>
            </a:r>
            <a:r>
              <a:rPr lang="en-US" sz="4000" b="1" dirty="0"/>
              <a:t>] in [ "</a:t>
            </a:r>
            <a:r>
              <a:rPr lang="en-US" sz="4000" b="1" dirty="0" err="1"/>
              <a:t>UserAccess</a:t>
            </a:r>
            <a:r>
              <a:rPr lang="en-US" sz="4000" b="1" dirty="0"/>
              <a:t>", "</a:t>
            </a:r>
            <a:r>
              <a:rPr lang="en-US" sz="4000" b="1" dirty="0" err="1"/>
              <a:t>UserLogging</a:t>
            </a:r>
            <a:r>
              <a:rPr lang="en-US" sz="4000" b="1" dirty="0"/>
              <a:t>" 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mutate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  </a:t>
            </a:r>
            <a:r>
              <a:rPr lang="en-US" sz="4400" dirty="0" err="1"/>
              <a:t>add_tag</a:t>
            </a:r>
            <a:r>
              <a:rPr lang="en-US" sz="4400" dirty="0"/>
              <a:t> =&gt; [ "authentication"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}</a:t>
            </a:r>
          </a:p>
          <a:p>
            <a:r>
              <a:rPr lang="en-US" sz="4000" b="1" dirty="0"/>
              <a:t>      if "Login Authentication Successful" in [</a:t>
            </a:r>
            <a:r>
              <a:rPr lang="en-US" sz="4000" b="1" dirty="0" err="1"/>
              <a:t>auditdetails</a:t>
            </a:r>
            <a:r>
              <a:rPr lang="en-US" sz="4000" b="1" dirty="0"/>
              <a:t>] or "User is authorized to access" in [</a:t>
            </a:r>
            <a:r>
              <a:rPr lang="en-US" sz="4000" b="1" dirty="0" err="1"/>
              <a:t>auditdetails</a:t>
            </a:r>
            <a:r>
              <a:rPr lang="en-US" sz="4000" b="1" dirty="0"/>
              <a:t>] or "Successfully Logged into" in [</a:t>
            </a:r>
            <a:r>
              <a:rPr lang="en-US" sz="4000" b="1" dirty="0" err="1"/>
              <a:t>auditdetails</a:t>
            </a:r>
            <a:r>
              <a:rPr lang="en-US" sz="4000" b="1" dirty="0"/>
              <a:t>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  mutate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    replace =&gt; { "action" =&gt; "success"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 smtClean="0"/>
              <a:t>}</a:t>
            </a:r>
          </a:p>
          <a:p>
            <a:r>
              <a:rPr lang="en-US" sz="4000" b="1" dirty="0" smtClean="0"/>
              <a:t>      else if "Login Authentication Failed" in [</a:t>
            </a:r>
            <a:r>
              <a:rPr lang="en-US" sz="4000" b="1" dirty="0" err="1" smtClean="0"/>
              <a:t>auditdetails</a:t>
            </a:r>
            <a:r>
              <a:rPr lang="en-US" sz="4000" b="1" dirty="0" smtClean="0"/>
              <a:t>] or "User is unauthorized to access" in [</a:t>
            </a:r>
            <a:r>
              <a:rPr lang="en-US" sz="4000" b="1" dirty="0" err="1" smtClean="0"/>
              <a:t>auditdetails</a:t>
            </a:r>
            <a:r>
              <a:rPr lang="en-US" sz="4000" b="1" dirty="0" smtClean="0"/>
              <a:t>] or "Failed to Log into" in [</a:t>
            </a:r>
            <a:r>
              <a:rPr lang="en-US" sz="4000" b="1" dirty="0" err="1" smtClean="0"/>
              <a:t>auditdetails</a:t>
            </a:r>
            <a:r>
              <a:rPr lang="en-US" sz="4000" b="1" dirty="0" smtClean="0"/>
              <a:t>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 smtClean="0"/>
              <a:t>        </a:t>
            </a:r>
            <a:r>
              <a:rPr lang="en-US" sz="4400" dirty="0"/>
              <a:t>mutate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      replace =&gt; { "action" =&gt; "failure"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 smtClean="0"/>
              <a:t>}</a:t>
            </a:r>
          </a:p>
          <a:p>
            <a:r>
              <a:rPr lang="en-US" sz="4000" b="1" dirty="0" smtClean="0"/>
              <a:t> 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 smtClean="0"/>
              <a:t>    </a:t>
            </a:r>
            <a:r>
              <a:rPr lang="en-US" sz="4400" dirty="0" err="1" smtClean="0"/>
              <a:t>grok</a:t>
            </a:r>
            <a:r>
              <a:rPr lang="en-US" sz="4400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 smtClean="0"/>
              <a:t>      match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 smtClean="0"/>
              <a:t>        "message" =&gt; "%{</a:t>
            </a:r>
            <a:r>
              <a:rPr lang="en-US" sz="4400" dirty="0" err="1" smtClean="0"/>
              <a:t>GREEDYDATA:messageNOTparsed</a:t>
            </a:r>
            <a:r>
              <a:rPr lang="en-US" sz="4400" dirty="0" smtClean="0"/>
              <a:t>}"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884" y="3040466"/>
            <a:ext cx="6191250" cy="161925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484" y="1793817"/>
            <a:ext cx="1771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1333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5945</TotalTime>
  <Words>778</Words>
  <Application>Microsoft Office PowerPoint</Application>
  <PresentationFormat>Широкоэкранный</PresentationFormat>
  <Paragraphs>138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Легкий дым</vt:lpstr>
      <vt:lpstr>Парсинг и визуализация логов CUCM</vt:lpstr>
      <vt:lpstr>Общая схема</vt:lpstr>
      <vt:lpstr>Часть 1</vt:lpstr>
      <vt:lpstr>Пример лога CUCM</vt:lpstr>
      <vt:lpstr>filebeat.yml</vt:lpstr>
      <vt:lpstr>kafka docker-compose.yml</vt:lpstr>
      <vt:lpstr>Logstash logstash-CUCM.conf input/output</vt:lpstr>
      <vt:lpstr>Logstash logstash-CUCM.conf filter json/grok</vt:lpstr>
      <vt:lpstr>Logstash logstash-CUCM.conf filter mutate add_tag\replace\add_field</vt:lpstr>
      <vt:lpstr>Elasticsearch.yml</vt:lpstr>
      <vt:lpstr>Elasticsearch результат</vt:lpstr>
      <vt:lpstr>Часть 2</vt:lpstr>
      <vt:lpstr>Kibana dashboard</vt:lpstr>
      <vt:lpstr>Kibana pie visualization Terms aggregation</vt:lpstr>
      <vt:lpstr>Kibana pie visualization Terms aggregation &amp;&amp; sub aggregation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и визуализация логов CUCM</dc:title>
  <dc:creator>Neudachin Alexandr</dc:creator>
  <cp:lastModifiedBy>Neudachin Alexandr</cp:lastModifiedBy>
  <cp:revision>9</cp:revision>
  <dcterms:created xsi:type="dcterms:W3CDTF">2022-06-17T10:57:07Z</dcterms:created>
  <dcterms:modified xsi:type="dcterms:W3CDTF">2022-06-21T14:03:03Z</dcterms:modified>
</cp:coreProperties>
</file>