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DBF0-2ACD-4E47-9914-00288E8655B9}" type="datetimeFigureOut">
              <a:rPr lang="de-CH" smtClean="0"/>
              <a:t>13.12.2018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757D9-3007-45DA-A701-FAC00BCC9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9734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26C2-B355-43AE-84BF-C6664C56D6DE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559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80017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7356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28975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2713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16874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F895-74BA-46BE-999A-EC9B05FA3836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56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839-78A3-4288-90A3-26D793720FAA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68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1CBA-3661-4B0E-A4C3-6BA48C5C3916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17DB-A416-49C6-A244-F59A86B7C8EE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905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BFE5-9F4B-4E61-8B76-D43D46FC3AA9}" type="datetime1">
              <a:rPr lang="de-CH" smtClean="0"/>
              <a:t>13.12.2018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451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296F-E6E0-4E9E-932F-0ED625726322}" type="datetime1">
              <a:rPr lang="de-CH" smtClean="0"/>
              <a:t>13.12.2018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6226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3DF8-F43B-47C0-8D81-19495E173477}" type="datetime1">
              <a:rPr lang="de-CH" smtClean="0"/>
              <a:t>13.12.2018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768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EB09-40F9-4D73-839B-7CB194B912E3}" type="datetime1">
              <a:rPr lang="de-CH" smtClean="0"/>
              <a:t>13.12.2018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36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EA29-6E32-4A3F-9358-D5E37D24A988}" type="datetime1">
              <a:rPr lang="de-CH" smtClean="0"/>
              <a:t>13.12.2018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1136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1B67-6E76-4EC6-B510-F1F19A1F0AE3}" type="datetime1">
              <a:rPr lang="de-CH" smtClean="0"/>
              <a:t>13.12.2018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309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44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608D9-AE1D-4627-855A-6427AB1FF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Lua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1487CB-C8EC-4AAD-888F-E7D4A9AE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Damir Hodzic, Sascha Sägesser</a:t>
            </a:r>
          </a:p>
        </p:txBody>
      </p:sp>
    </p:spTree>
    <p:extLst>
      <p:ext uri="{BB962C8B-B14F-4D97-AF65-F5344CB8AC3E}">
        <p14:creationId xmlns:p14="http://schemas.microsoft.com/office/powerpoint/2010/main" val="154786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351D6-F8E4-4870-8328-1F28A79E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DD653-8FBC-48FA-BE05-79BFE6AA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Code-Beispiele</a:t>
            </a:r>
          </a:p>
          <a:p>
            <a:pPr lvl="1"/>
            <a:r>
              <a:rPr lang="de-CH" dirty="0" err="1"/>
              <a:t>Closures</a:t>
            </a:r>
            <a:endParaRPr lang="de-CH" dirty="0"/>
          </a:p>
          <a:p>
            <a:pPr lvl="1"/>
            <a:r>
              <a:rPr lang="de-CH" dirty="0" err="1"/>
              <a:t>Coroutinen</a:t>
            </a:r>
            <a:endParaRPr lang="de-CH" dirty="0"/>
          </a:p>
          <a:p>
            <a:pPr lvl="1"/>
            <a:r>
              <a:rPr lang="de-CH" dirty="0"/>
              <a:t>Information </a:t>
            </a:r>
            <a:r>
              <a:rPr lang="de-CH" dirty="0" err="1"/>
              <a:t>Hiding</a:t>
            </a:r>
            <a:endParaRPr lang="de-CH" dirty="0"/>
          </a:p>
          <a:p>
            <a:pPr lvl="1"/>
            <a:r>
              <a:rPr lang="de-CH" dirty="0" err="1"/>
              <a:t>Principle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least </a:t>
            </a:r>
            <a:r>
              <a:rPr lang="de-CH" dirty="0" err="1"/>
              <a:t>privilege</a:t>
            </a:r>
            <a:endParaRPr lang="de-CH" dirty="0"/>
          </a:p>
          <a:p>
            <a:r>
              <a:rPr lang="de-CH" dirty="0"/>
              <a:t>Technisches Fazit</a:t>
            </a:r>
          </a:p>
          <a:p>
            <a:r>
              <a:rPr lang="de-CH" dirty="0"/>
              <a:t>Persönliche </a:t>
            </a:r>
            <a:r>
              <a:rPr lang="de-CH" dirty="0" err="1"/>
              <a:t>Fazite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AB073B-1020-4736-8D03-BE0D3009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96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39333-E162-45A3-AEB1-61D6D466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Closures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23532-B365-4FE1-B382-6C8769DC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TODO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B38145-E9E2-4C45-9317-8ACC72F3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460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7169A-0725-445B-BB70-25025E6C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Coroutinen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767F2-3335-498B-B46E-288353E8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A6CD18-E7CC-40D3-987F-D444CB94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395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E8EF-3B12-4E02-A675-FFBBAE80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Information </a:t>
            </a:r>
            <a:r>
              <a:rPr lang="de-CH" dirty="0" err="1"/>
              <a:t>Hiding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40234-5E6D-452A-9CFE-89A25C23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B806E4-09AD-43A1-9359-982D7ED8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972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B3405-10C9-47A9-A9AA-216DA50A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Principle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least </a:t>
            </a:r>
            <a:r>
              <a:rPr lang="de-CH" dirty="0" err="1"/>
              <a:t>privilege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D7535-7CBA-4DFE-A6E6-49B71807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6B7873-9CD9-45E7-AF9A-2530C944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183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FC036-58D5-43FF-8A35-EE4BF1F3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Technisches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4BCD6-8F3F-428F-9327-B6F4FC65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D693D2-375C-4B12-938D-3B749BAC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154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6994B-2427-43BA-B909-FCE22686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Persönliches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D5F0E-5C3C-4EFF-8E69-0EEFB5C3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0E9832-CB94-4729-AA32-C139D4A1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700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6BB6D-FF80-4678-BE12-178CCD37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Persönliches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4B0A7D-132C-41D7-BD08-557EB46A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09ED78-F1CE-4032-8547-66FBBF58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2414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43</Words>
  <Application>Microsoft Office PowerPoint</Application>
  <PresentationFormat>Breitbild</PresentationFormat>
  <Paragraphs>26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Facette</vt:lpstr>
      <vt:lpstr>Lua</vt:lpstr>
      <vt:lpstr>Inhalt</vt:lpstr>
      <vt:lpstr>Closures</vt:lpstr>
      <vt:lpstr>Coroutinen</vt:lpstr>
      <vt:lpstr>Information Hiding</vt:lpstr>
      <vt:lpstr>Principle of least privilege</vt:lpstr>
      <vt:lpstr>Technisches Fazit</vt:lpstr>
      <vt:lpstr>Persönliches Fazit</vt:lpstr>
      <vt:lpstr>Persönliches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</dc:title>
  <dc:creator>Sägesser Sascha I.BSCI.1601</dc:creator>
  <cp:lastModifiedBy>Sägesser Sascha I.BSCI.1601</cp:lastModifiedBy>
  <cp:revision>1</cp:revision>
  <dcterms:created xsi:type="dcterms:W3CDTF">2018-12-13T09:13:57Z</dcterms:created>
  <dcterms:modified xsi:type="dcterms:W3CDTF">2018-12-13T09:22:46Z</dcterms:modified>
</cp:coreProperties>
</file>