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378A-978F-7A52-4A86-CEE3529A8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D5AA23-6F96-5FF0-490F-765B3BBF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639B-0A16-F818-5566-30C3A3E9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B9886-391E-D262-A4BD-651945C3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674DC-88AE-69A6-4D66-AF2B0A0F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6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DBAC4-B7D5-0F97-BB27-88FF24F0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F63D2-2646-9DB9-993D-A21C7BD2A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7DADE-D600-E7E1-73DF-B2DE3AA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3E436-3258-5E60-1785-231D1EC0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B1B7D-879A-A2B5-FB32-1A6E9260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15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F1510-0496-DBCF-2DD3-1139B849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1B289D-161E-7D53-2631-42990160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DCF2E-96A1-69DD-7D25-5F54644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0F2076-16DA-79F6-8E5A-63E7AE13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55962-DE87-4066-E15D-6383427E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01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8FB3-29DB-BE1A-368A-C44AB127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DF2EAB-2C58-5F00-4926-18738E19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1D3CE-35BB-69DD-396A-2D1656FF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F1307-2CA5-7124-BF62-489732CC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B6FA6-E5B1-F219-7F46-9A42BBF2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8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F6AB3-41CF-3302-898F-AD72B4E2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E6A71-DCD5-29AA-4652-38754633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ABF1B-2887-63D5-3F28-0CA4D789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08672-5BED-2C28-BEC3-E26F82EE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DFE88-97BE-CD3C-C25D-D4C1F450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1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967E2-5149-AA73-A2F4-F7408E05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95A07-9B6A-D808-4887-69EE12517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A50C5D-367B-C75F-5DFD-A1F28F34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97217-635C-380C-76DC-329A5DBB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DA0510-FFAA-91DD-5879-56E70EC6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2B8DF-3A6A-24CD-DEA7-750BB62D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83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D51F5-E8CF-42A3-1C17-523F4310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4D0337-6283-3922-38A1-4BB6CCA4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1B8522-47EB-7938-8E4D-5BE9FF70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0ED89B-625B-3A6B-E464-4A1FFFEC8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9DC80F-5875-9C12-1128-FE93010EC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26EA52-8D93-34C0-34D8-FFA6CCB5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6DCBBE-9C3C-0412-8DA6-C84DA767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F2D5C5-0FD7-110A-A343-94CB0DD8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2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0177-BD47-F44F-58EA-41F92D81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15B9BA-DEC2-F3DB-B4F6-5A5E8CF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A79B6-AD11-8F1C-25CD-AD9B62BF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2FB8FD-BB82-1876-5644-2E4ADFB0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6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D417D-F6DC-564C-2E01-1D99D5F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E668B6-E482-5954-49F7-CBACACF7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123898-12AE-A38D-121D-5AB2D7FD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593BC-02FA-6875-7EA5-73E043CE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1D413-E8DE-2382-2F71-443AF1E6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B6BB3F-6855-0B9E-7B99-B4A50689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F826D-29A3-51F4-AB8C-809D34E5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2A4A37-055F-4F2D-3EE4-695B4CD3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C1812-400C-7460-CD1B-AE6CDD40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4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91392-165F-FE83-9E51-B9AC1319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2FF819-CE4D-B6FC-812E-6E8E166C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F7966-9B7D-B543-B53D-7393C98D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AAD357-5E41-5D9B-9907-CAF3A83C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7BB8A-D43B-E12A-B506-B380DFBE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051EC-E7F2-DBCF-36A3-0D85C85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EA1DDC-2852-A1FF-6403-14D0666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B481F-7694-5ECF-4B53-4188E6E0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0F23F-F196-1CD1-CC6D-31A000D7F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827C-935B-4BA5-A5BA-C5E510D362E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BBCE4-8E2A-899E-DD3B-A2979435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98D65-4CC3-56E5-B9ED-3587F9B89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99E0-AC14-4714-A715-518C14B8C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6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aptop Silhouette">
            <a:extLst>
              <a:ext uri="{FF2B5EF4-FFF2-40B4-BE49-F238E27FC236}">
                <a16:creationId xmlns:a16="http://schemas.microsoft.com/office/drawing/2014/main" id="{B84C7B00-7B69-2420-A552-A18E475F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717" y="3200966"/>
            <a:ext cx="914400" cy="914400"/>
          </a:xfrm>
          <a:prstGeom prst="rect">
            <a:avLst/>
          </a:prstGeom>
        </p:spPr>
      </p:pic>
      <p:pic>
        <p:nvPicPr>
          <p:cNvPr id="7" name="Grafik 6" descr="Dokument Silhouette">
            <a:extLst>
              <a:ext uri="{FF2B5EF4-FFF2-40B4-BE49-F238E27FC236}">
                <a16:creationId xmlns:a16="http://schemas.microsoft.com/office/drawing/2014/main" id="{CF7FBA94-6BF7-E839-5BE0-6CF04E98E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089" y="3200966"/>
            <a:ext cx="914400" cy="914400"/>
          </a:xfrm>
          <a:prstGeom prst="rect">
            <a:avLst/>
          </a:prstGeom>
        </p:spPr>
      </p:pic>
      <p:pic>
        <p:nvPicPr>
          <p:cNvPr id="9" name="Grafik 8" descr="Datenbank Silhouette">
            <a:extLst>
              <a:ext uri="{FF2B5EF4-FFF2-40B4-BE49-F238E27FC236}">
                <a16:creationId xmlns:a16="http://schemas.microsoft.com/office/drawing/2014/main" id="{9EE2BB32-8A0B-B566-7007-6F2C07874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0768" y="320096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4EF74B2-6260-74A3-4713-5CF0B0A4BE4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46489" y="3658166"/>
            <a:ext cx="181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D6ED5B-DD53-FD8B-C74F-479A97C50FEF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6875168" y="3658166"/>
            <a:ext cx="244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9530B3F-8357-9F51-0327-B91707EEDB7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31076" y="3658166"/>
            <a:ext cx="90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07EF73-EBC2-EB18-DC42-DA57E904C635}"/>
              </a:ext>
            </a:extLst>
          </p:cNvPr>
          <p:cNvSpPr txBox="1"/>
          <p:nvPr/>
        </p:nvSpPr>
        <p:spPr>
          <a:xfrm>
            <a:off x="950127" y="3351510"/>
            <a:ext cx="1023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Automatischer Download der Daten via Python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3F0C53-2707-BFFE-616A-BB05DF3674C9}"/>
              </a:ext>
            </a:extLst>
          </p:cNvPr>
          <p:cNvSpPr txBox="1"/>
          <p:nvPr/>
        </p:nvSpPr>
        <p:spPr>
          <a:xfrm>
            <a:off x="3311254" y="4203234"/>
            <a:ext cx="1023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Data Pipeline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57DB0A-3094-CB08-D533-698FDECEEEA1}"/>
              </a:ext>
            </a:extLst>
          </p:cNvPr>
          <p:cNvSpPr txBox="1"/>
          <p:nvPr/>
        </p:nvSpPr>
        <p:spPr>
          <a:xfrm>
            <a:off x="6031601" y="4115366"/>
            <a:ext cx="1023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Datenbank und Serverseitige </a:t>
            </a:r>
            <a:r>
              <a:rPr lang="de-CH" sz="1050" dirty="0" err="1"/>
              <a:t>aufbereitung</a:t>
            </a:r>
            <a:r>
              <a:rPr lang="de-CH" sz="1050" dirty="0"/>
              <a:t> der Daten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C2A29F4-1368-5D0D-C597-D2174A59D3BB}"/>
              </a:ext>
            </a:extLst>
          </p:cNvPr>
          <p:cNvSpPr txBox="1"/>
          <p:nvPr/>
        </p:nvSpPr>
        <p:spPr>
          <a:xfrm>
            <a:off x="9383019" y="4027498"/>
            <a:ext cx="10238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Anzeige der Daten auf der Website</a:t>
            </a:r>
          </a:p>
        </p:txBody>
      </p:sp>
      <p:pic>
        <p:nvPicPr>
          <p:cNvPr id="1026" name="Picture 2" descr="Python - Kostenlose logo Icons">
            <a:extLst>
              <a:ext uri="{FF2B5EF4-FFF2-40B4-BE49-F238E27FC236}">
                <a16:creationId xmlns:a16="http://schemas.microsoft.com/office/drawing/2014/main" id="{3885E828-A808-9473-BC27-66A9352C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62" y="541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8B411EFB-4259-A844-AD4B-9AC4A8F7FB49}"/>
              </a:ext>
            </a:extLst>
          </p:cNvPr>
          <p:cNvSpPr/>
          <p:nvPr/>
        </p:nvSpPr>
        <p:spPr>
          <a:xfrm>
            <a:off x="689020" y="4919730"/>
            <a:ext cx="10419008" cy="21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0" name="Picture 6" descr="PostgreSQL SVG Vector Logos - Vector Logo Zone">
            <a:extLst>
              <a:ext uri="{FF2B5EF4-FFF2-40B4-BE49-F238E27FC236}">
                <a16:creationId xmlns:a16="http://schemas.microsoft.com/office/drawing/2014/main" id="{93F93692-2D9D-30B4-B320-3AC91287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56" y="5410200"/>
            <a:ext cx="1752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Text, Erste Hilfe-Kasten, ClipArt enthält.&#10;&#10;Automatisch generierte Beschreibung">
            <a:extLst>
              <a:ext uri="{FF2B5EF4-FFF2-40B4-BE49-F238E27FC236}">
                <a16:creationId xmlns:a16="http://schemas.microsoft.com/office/drawing/2014/main" id="{6F33C5BE-FC13-EE1E-11C2-402DF3324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11" y="5376929"/>
            <a:ext cx="1605566" cy="72837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3AA00C3-7D1B-2008-6DF2-C8126337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10" y="5283978"/>
            <a:ext cx="1128743" cy="1128743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1228D8-1F2E-DC91-DF38-3C4F5C8BF11C}"/>
              </a:ext>
            </a:extLst>
          </p:cNvPr>
          <p:cNvCxnSpPr/>
          <p:nvPr/>
        </p:nvCxnSpPr>
        <p:spPr>
          <a:xfrm>
            <a:off x="5563673" y="5283978"/>
            <a:ext cx="0" cy="120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1969312-E8C6-60D5-CAF5-8A85421F844D}"/>
              </a:ext>
            </a:extLst>
          </p:cNvPr>
          <p:cNvCxnSpPr/>
          <p:nvPr/>
        </p:nvCxnSpPr>
        <p:spPr>
          <a:xfrm>
            <a:off x="7796011" y="5267132"/>
            <a:ext cx="0" cy="120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7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Eberhard</dc:creator>
  <cp:lastModifiedBy>Andreas Eberhard</cp:lastModifiedBy>
  <cp:revision>1</cp:revision>
  <dcterms:created xsi:type="dcterms:W3CDTF">2022-09-24T10:44:38Z</dcterms:created>
  <dcterms:modified xsi:type="dcterms:W3CDTF">2022-09-24T10:54:22Z</dcterms:modified>
</cp:coreProperties>
</file>