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9" d="100"/>
          <a:sy n="99" d="100"/>
        </p:scale>
        <p:origin x="2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2FDBE-CA71-C066-3736-39EF17710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34DC94-144A-9BC2-E257-7A44C743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DB8F2-45D0-DEEE-9BA1-361AFCF4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F499E-7B74-4600-F652-513AE293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533D0-6EF7-C491-F1DA-1DCC702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26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D45D7-CB1F-E5D6-5FC1-8546B337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C870CE-5120-434D-0D3C-BA94AB196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3F966-8E3F-1B69-A981-2C4F3720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2A7AD-AE36-0A3C-9757-916FFA91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5693C-1605-8B1C-07F6-5A0F7361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0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A65298-E797-1B13-7002-6BD1F07BF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01977E-84CA-6656-0E39-5A9B0F54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67CA4-AE7E-9BF4-7E24-3098C82F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9A6CF-0E1E-19AD-82CF-0DB494C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8B1CB-50FC-D0FB-C6A9-EEB2DB16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8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14C36-B250-03AC-44EF-9F926377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F035C-B2B5-C4D1-3D4B-93D6709C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A1B546-A8CE-242B-D15F-15C12922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B92E2-6DA4-455B-DDD2-0D9E52B9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698AA-5675-ECCD-6E1F-BB1A157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20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2B42-5D2D-4998-61C5-D427A987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0A4B0-741B-5AD5-7600-29175C57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76C62-E08B-8CEC-C1F0-9FE31C4E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B9F21-4814-7E3D-1C75-880B808F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2DC02-2CF8-D25F-912C-CC32F0FF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216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1F6E-F5AC-BB7D-FADC-83F12DF5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67DB6-1635-A9C7-0BE7-1D67A37F9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884F79-9C7D-50F1-6A97-5DD87E60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EE0333-91BC-B599-CBEC-BF54F632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0C7BE-5A08-2805-3D6A-7CA0ED67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F94AD1-8120-4041-7F73-B784803B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85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4995B-5E21-44D7-9980-687CC8A3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5B527-FCF9-D855-9C10-6087DFB5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026FEC-0486-E3B0-F565-F2625DC6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8E1C41-31FA-8C1C-4EBE-23305BB6D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2863C8-2A18-C959-B8B7-FB2EBB4C1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F0DE64-8516-FFEE-ACA5-99CB9B76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0BBC85-781C-DF5D-64A4-9B1A2911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C31B41-7983-6242-E106-69D242A9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15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FCC0A-42A9-85EF-AEC6-BE1FC91E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DDD282-4387-1D0F-E9A4-C0ECAED2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4F34CA-E0A0-C04F-648F-930E2747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B6435-FC79-B331-265A-61B98FF3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224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561F92-85A8-CAA7-BD37-EA3454C9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1EA8CD-D7DF-1E25-53E1-25C75AA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6ACB33-29D6-A8B6-18C5-288F0FE1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08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3E33D-5077-B49C-58A7-503BCC77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26FCE-0653-2DC1-CE1D-BC47707F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1EE66C-8AA1-E353-9C35-148783951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7773D8-62F8-5794-3411-2FBFB89D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12441D-A989-0F30-6B00-A78303D5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FACC12-B216-D610-10C2-D1DFA5A4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E7B8E-E7C1-C779-B06C-8BEEFF32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4D236F-CDCF-A1F4-FE80-360CB02D8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0E50C-C235-D014-08AE-6E08B38B2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38F87-3F9F-F2E2-A693-EA8A7D68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B42DD3-10B1-E605-0972-B3BC333D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E4E203-8C85-E60A-7C53-FEC44E01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C9612-DA1E-51EC-1868-5DCFADAE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DC168-EFE7-9973-4DB3-B545717D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15043-0E9E-4EFA-DF72-B4C743D10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39CC-7BFB-4388-B6FA-85E17C7B121E}" type="datetimeFigureOut">
              <a:rPr lang="de-CH" smtClean="0"/>
              <a:t>24.09.2022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31B5E-A098-154E-C161-6A4312CCD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A4840-2B22-5B92-36AC-7D2AFE1D6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8CC8-8E7B-4B47-A7E2-A1ED5C22A2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reieckiger abstrakter Hintergrund">
            <a:extLst>
              <a:ext uri="{FF2B5EF4-FFF2-40B4-BE49-F238E27FC236}">
                <a16:creationId xmlns:a16="http://schemas.microsoft.com/office/drawing/2014/main" id="{4F83402B-0D51-D0EE-E5CB-48D25F289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949AAAD-FDA9-E061-9407-BC8AE90EFA14}"/>
              </a:ext>
            </a:extLst>
          </p:cNvPr>
          <p:cNvSpPr/>
          <p:nvPr/>
        </p:nvSpPr>
        <p:spPr>
          <a:xfrm>
            <a:off x="0" y="0"/>
            <a:ext cx="209281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FBBADC9-580A-17C4-E139-327D5F104BE8}"/>
              </a:ext>
            </a:extLst>
          </p:cNvPr>
          <p:cNvSpPr/>
          <p:nvPr/>
        </p:nvSpPr>
        <p:spPr>
          <a:xfrm>
            <a:off x="2092817" y="0"/>
            <a:ext cx="10099183" cy="611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61F2B4-280A-55E3-730C-0D1CD5C9F51B}"/>
              </a:ext>
            </a:extLst>
          </p:cNvPr>
          <p:cNvSpPr/>
          <p:nvPr/>
        </p:nvSpPr>
        <p:spPr>
          <a:xfrm>
            <a:off x="2180824" y="744828"/>
            <a:ext cx="9880242" cy="5997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E8F162-97CE-D64A-6442-2654C8301728}"/>
              </a:ext>
            </a:extLst>
          </p:cNvPr>
          <p:cNvSpPr txBox="1"/>
          <p:nvPr/>
        </p:nvSpPr>
        <p:spPr>
          <a:xfrm>
            <a:off x="15032" y="946597"/>
            <a:ext cx="20928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Performance Board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Seasonal</a:t>
            </a:r>
            <a:r>
              <a:rPr lang="de-CH" dirty="0"/>
              <a:t> </a:t>
            </a:r>
            <a:r>
              <a:rPr lang="de-CH" dirty="0" err="1"/>
              <a:t>Stats</a:t>
            </a:r>
            <a:endParaRPr lang="de-CH" dirty="0"/>
          </a:p>
          <a:p>
            <a:r>
              <a:rPr lang="de-CH" dirty="0"/>
              <a:t>	Team</a:t>
            </a:r>
          </a:p>
          <a:p>
            <a:r>
              <a:rPr lang="de-CH" dirty="0"/>
              <a:t>	Line</a:t>
            </a:r>
          </a:p>
          <a:p>
            <a:r>
              <a:rPr lang="de-CH" dirty="0"/>
              <a:t>	Player</a:t>
            </a:r>
          </a:p>
          <a:p>
            <a:endParaRPr lang="de-CH" dirty="0"/>
          </a:p>
          <a:p>
            <a:r>
              <a:rPr lang="de-CH" dirty="0" err="1"/>
              <a:t>Predictions</a:t>
            </a:r>
            <a:endParaRPr lang="de-CH" dirty="0"/>
          </a:p>
          <a:p>
            <a:r>
              <a:rPr lang="de-CH" dirty="0"/>
              <a:t>	Team</a:t>
            </a:r>
          </a:p>
          <a:p>
            <a:r>
              <a:rPr lang="de-CH" dirty="0"/>
              <a:t>	Line</a:t>
            </a:r>
          </a:p>
          <a:p>
            <a:r>
              <a:rPr lang="de-CH" dirty="0"/>
              <a:t>	Player</a:t>
            </a:r>
          </a:p>
          <a:p>
            <a:endParaRPr lang="de-CH" dirty="0"/>
          </a:p>
          <a:p>
            <a:r>
              <a:rPr lang="de-CH" dirty="0"/>
              <a:t>Shot Tracker</a:t>
            </a:r>
          </a:p>
          <a:p>
            <a:r>
              <a:rPr lang="de-CH" dirty="0"/>
              <a:t>	Team</a:t>
            </a:r>
          </a:p>
          <a:p>
            <a:r>
              <a:rPr lang="de-CH" dirty="0"/>
              <a:t>	Line</a:t>
            </a:r>
          </a:p>
          <a:p>
            <a:r>
              <a:rPr lang="de-CH" dirty="0"/>
              <a:t>	Player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FB4BC40-788E-049F-D66C-CDF2B24E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56" y="744827"/>
            <a:ext cx="9880443" cy="5578699"/>
          </a:xfrm>
          <a:prstGeom prst="rect">
            <a:avLst/>
          </a:prstGeom>
        </p:spPr>
      </p:pic>
      <p:pic>
        <p:nvPicPr>
          <p:cNvPr id="1026" name="Picture 2" descr="ice hockey Icon - Free PNG &amp; SVG 243579 - Noun Project">
            <a:extLst>
              <a:ext uri="{FF2B5EF4-FFF2-40B4-BE49-F238E27FC236}">
                <a16:creationId xmlns:a16="http://schemas.microsoft.com/office/drawing/2014/main" id="{108EA7F0-B218-E0A0-D1FC-932C5ABE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1" y="145423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62A9613-026D-DE08-DE1E-C48193A6CB65}"/>
              </a:ext>
            </a:extLst>
          </p:cNvPr>
          <p:cNvSpPr txBox="1"/>
          <p:nvPr/>
        </p:nvSpPr>
        <p:spPr>
          <a:xfrm>
            <a:off x="1981192" y="121274"/>
            <a:ext cx="3440804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ICE Hockey </a:t>
            </a:r>
            <a:r>
              <a:rPr lang="de-CH" dirty="0" err="1"/>
              <a:t>Stats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33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Eberhard</dc:creator>
  <cp:lastModifiedBy>Andreas Eberhard</cp:lastModifiedBy>
  <cp:revision>1</cp:revision>
  <dcterms:created xsi:type="dcterms:W3CDTF">2022-09-24T09:19:08Z</dcterms:created>
  <dcterms:modified xsi:type="dcterms:W3CDTF">2022-09-24T09:53:00Z</dcterms:modified>
</cp:coreProperties>
</file>