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  <p:sldId id="261" r:id="rId7"/>
    <p:sldId id="263" r:id="rId8"/>
    <p:sldId id="268" r:id="rId9"/>
    <p:sldId id="269" r:id="rId10"/>
    <p:sldId id="262" r:id="rId11"/>
    <p:sldId id="264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03C80-5BFA-4FC4-A849-399AE54218CA}" v="7" dt="2022-02-28T07:37:01.937"/>
    <p1510:client id="{2CEE6FA0-03E9-400A-9121-FFAA5E1ED417}" v="32" dt="2022-02-28T18:07:04.741"/>
    <p1510:client id="{6ECA87C4-5985-4294-9971-12F1760EC9CB}" v="149" dt="2022-02-21T14:57:25.403"/>
    <p1510:client id="{7005813D-6109-4985-B247-6948C1B3384A}" v="174" dt="2022-02-16T13:03:53.278"/>
    <p1510:client id="{B2490439-9CF9-4B1C-97E3-E0DB2FF554E1}" v="59" dt="2022-02-22T15:53:58.404"/>
    <p1510:client id="{B7B67C3F-7FE5-41E9-BF80-527E84F02D8B}" v="98" dt="2022-02-23T13:02:55.889"/>
    <p1510:client id="{D77979DE-1ABF-4403-86A1-5B65EEC6BC46}" v="125" dt="2022-02-22T10:37:1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7CC60446-782E-499E-AE55-A26365C8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489325"/>
            <a:ext cx="5872163" cy="1295400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201106ED-6AE3-481B-B014-FA4DE4E2F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6113" y="3521075"/>
            <a:ext cx="4337050" cy="12954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48EB82A-78C5-4D75-B6C1-FDD3B3FB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  <a:cs typeface="Calibri Light"/>
              </a:rPr>
              <a:t>Langue de la page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3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8CABD079-CAE1-45F8-A30C-14662D1F0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225" y="1716088"/>
            <a:ext cx="10117138" cy="2374900"/>
          </a:xfr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331F126A-DDD1-407D-9ACC-B00DA92F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846638"/>
            <a:ext cx="10117138" cy="10128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982D3EC-9116-40A9-A2B1-6BA36DA5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  <a:cs typeface="Calibri Light"/>
              </a:rPr>
              <a:t>Footer anuaire</a:t>
            </a:r>
          </a:p>
        </p:txBody>
      </p:sp>
    </p:spTree>
    <p:extLst>
      <p:ext uri="{BB962C8B-B14F-4D97-AF65-F5344CB8AC3E}">
        <p14:creationId xmlns:p14="http://schemas.microsoft.com/office/powerpoint/2010/main" val="324942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09A30A-3289-4D9F-BF29-6A07EE86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167" y="575159"/>
            <a:ext cx="5132915" cy="3080278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782ACB-1F97-45C9-A2C5-138B4573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6" y="577276"/>
            <a:ext cx="5291665" cy="30823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390337-121E-42C7-A63F-A955B76C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fr-FR" sz="3400">
                <a:solidFill>
                  <a:schemeClr val="bg1"/>
                </a:solidFill>
                <a:cs typeface="Calibri Light"/>
              </a:rPr>
              <a:t>Contraste des texte sur l'image de fond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BCF49A-3FDB-4053-8409-2FC1A6AD3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02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ECAB849-4B0C-4A19-91C5-60893E7F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167" y="782857"/>
            <a:ext cx="5291665" cy="2645832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6D24302-FE02-47D1-A524-ADC599D9B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6" y="846357"/>
            <a:ext cx="5291665" cy="2531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0F96DC-EF18-4E83-91B9-8BBD1A00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214" y="4643374"/>
            <a:ext cx="6225032" cy="1586162"/>
          </a:xfrm>
        </p:spPr>
        <p:txBody>
          <a:bodyPr anchor="t">
            <a:normAutofit/>
          </a:bodyPr>
          <a:lstStyle/>
          <a:p>
            <a:r>
              <a:rPr lang="fr-FR" sz="3400" dirty="0">
                <a:solidFill>
                  <a:schemeClr val="bg1"/>
                </a:solidFill>
                <a:ea typeface="+mj-lt"/>
                <a:cs typeface="+mj-lt"/>
              </a:rPr>
              <a:t>Utilisation d'image pour des texte</a:t>
            </a:r>
          </a:p>
          <a:p>
            <a:endParaRPr lang="fr-FR" sz="3400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44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B3DD3C-7D82-4EB3-87F6-D650454C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614" y="4579874"/>
            <a:ext cx="7552182" cy="1586162"/>
          </a:xfrm>
        </p:spPr>
        <p:txBody>
          <a:bodyPr anchor="t">
            <a:normAutofit/>
          </a:bodyPr>
          <a:lstStyle/>
          <a:p>
            <a:r>
              <a:rPr lang="fr-FR" sz="3400" dirty="0">
                <a:solidFill>
                  <a:schemeClr val="bg1"/>
                </a:solidFill>
                <a:cs typeface="Calibri Light"/>
              </a:rPr>
              <a:t>Utilisation d'image pour des texte</a:t>
            </a:r>
            <a:endParaRPr lang="fr-FR" sz="34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9F9525-D81A-4F39-8A5E-D341D15E0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073073"/>
            <a:ext cx="4679950" cy="1733705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1C53CA-CC54-4816-A8A0-FBB4700F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074964"/>
            <a:ext cx="6102350" cy="17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8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DCAA3A2-E8AC-426B-B1BB-DDE2F8CB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19407"/>
            <a:ext cx="5291665" cy="2328332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E656C8-BD66-4B92-B8E5-E71BE69D9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1516282"/>
            <a:ext cx="5291665" cy="15345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42FBA5-5EE0-4E76-8F3A-7E8BE0FF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414" y="4706874"/>
            <a:ext cx="7926832" cy="1586162"/>
          </a:xfrm>
        </p:spPr>
        <p:txBody>
          <a:bodyPr anchor="t">
            <a:normAutofit/>
          </a:bodyPr>
          <a:lstStyle/>
          <a:p>
            <a:r>
              <a:rPr lang="fr-FR" sz="3400" dirty="0">
                <a:solidFill>
                  <a:schemeClr val="bg1"/>
                </a:solidFill>
                <a:ea typeface="+mj-lt"/>
                <a:cs typeface="+mj-lt"/>
              </a:rPr>
              <a:t>Utilisation d'image pour des texte</a:t>
            </a:r>
          </a:p>
          <a:p>
            <a:endParaRPr lang="fr-FR" sz="3400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19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18C476F-FDDC-45E3-B5E7-4BAC2DC8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3271838"/>
            <a:ext cx="5097463" cy="409575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25E6062A-19F0-46EE-9229-ABBC10EB0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9500" y="4449763"/>
            <a:ext cx="7504113" cy="41116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3A536C0-6A34-4480-8882-C8EB306B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20" y="427751"/>
            <a:ext cx="4761821" cy="1362042"/>
          </a:xfrm>
        </p:spPr>
        <p:txBody>
          <a:bodyPr anchor="b">
            <a:normAutofit/>
          </a:bodyPr>
          <a:lstStyle/>
          <a:p>
            <a:r>
              <a:rPr lang="fr-FR" sz="4800">
                <a:solidFill>
                  <a:schemeClr val="bg1"/>
                </a:solidFill>
                <a:cs typeface="Calibri Light"/>
              </a:rPr>
              <a:t>Meta description</a:t>
            </a:r>
            <a:endParaRPr lang="fr-FR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3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7761A-41F5-43F9-BC5A-77C55C5E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945" y="355479"/>
            <a:ext cx="3594100" cy="1325563"/>
          </a:xfrm>
        </p:spPr>
        <p:txBody>
          <a:bodyPr/>
          <a:lstStyle/>
          <a:p>
            <a:r>
              <a:rPr lang="fr-FR" dirty="0">
                <a:cs typeface="Calibri Light"/>
              </a:rPr>
              <a:t>Meta keyword</a:t>
            </a:r>
            <a:endParaRPr lang="fr-FR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C43D9D0-06E1-48AB-B670-23D1FEBE5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750" y="3114801"/>
            <a:ext cx="10560050" cy="268035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A29145-29AF-4ED3-89BA-09FFB5E1072E}"/>
              </a:ext>
            </a:extLst>
          </p:cNvPr>
          <p:cNvSpPr txBox="1"/>
          <p:nvPr/>
        </p:nvSpPr>
        <p:spPr>
          <a:xfrm>
            <a:off x="4071395" y="52516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Suppression, car obsolète </a:t>
            </a:r>
          </a:p>
        </p:txBody>
      </p:sp>
    </p:spTree>
    <p:extLst>
      <p:ext uri="{BB962C8B-B14F-4D97-AF65-F5344CB8AC3E}">
        <p14:creationId xmlns:p14="http://schemas.microsoft.com/office/powerpoint/2010/main" val="202336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>
            <a:extLst>
              <a:ext uri="{FF2B5EF4-FFF2-40B4-BE49-F238E27FC236}">
                <a16:creationId xmlns:a16="http://schemas.microsoft.com/office/drawing/2014/main" id="{A0521FAE-95D8-423E-9B7D-5B31ACFC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3716338"/>
            <a:ext cx="3057525" cy="660400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BFD355F1-138E-42DB-B2A0-B2A2B0607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38" y="3756025"/>
            <a:ext cx="5527675" cy="6604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FFFFFF"/>
                </a:solidFill>
                <a:cs typeface="Calibri Light"/>
              </a:rPr>
              <a:t>Titre de la page</a:t>
            </a:r>
            <a:endParaRPr lang="fr-FR" sz="5400" dirty="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endParaRPr lang="fr-FR" sz="2000">
              <a:solidFill>
                <a:srgbClr val="2783D6"/>
              </a:solidFill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2130FE5D-44B1-4992-A3AD-88A270156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25" y="4797927"/>
            <a:ext cx="5934494" cy="845582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CB649B2B-107C-4B4B-8495-CC8F42A7D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16" y="4736296"/>
            <a:ext cx="4134866" cy="7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EE3BDA7-C7BF-4189-8B95-F29278DD6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3906838"/>
            <a:ext cx="6149975" cy="966788"/>
          </a:xfrm>
          <a:prstGeom prst="rect">
            <a:avLst/>
          </a:prstGeom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48C556-2A07-4331-9C31-C824AD7B7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5375" y="3906838"/>
            <a:ext cx="4059238" cy="966788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FEBB3D3-1323-4C43-8FE9-4EF8A278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20" y="421401"/>
            <a:ext cx="10279971" cy="1362042"/>
          </a:xfrm>
        </p:spPr>
        <p:txBody>
          <a:bodyPr anchor="b"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  <a:cs typeface="Calibri Light"/>
              </a:rPr>
              <a:t>Balise sémantique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5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78B5BCB-68AD-41BF-A5B7-C096C7FB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2750736"/>
            <a:ext cx="10064750" cy="1300163"/>
          </a:xfrm>
          <a:prstGeom prst="rect">
            <a:avLst/>
          </a:prstGeom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F364C9-A9A4-439C-9911-D048B4DF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63" y="4657725"/>
            <a:ext cx="10064750" cy="7937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7195D25-40DE-4FA8-BCA6-97881502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cs typeface="Calibri Light"/>
              </a:rPr>
              <a:t>BlackHat header</a:t>
            </a:r>
            <a:endParaRPr lang="fr-FR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C818F0-90A9-4506-84B9-56ED38A8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  <a:cs typeface="Calibri Light"/>
              </a:rPr>
              <a:t>Formats des images</a:t>
            </a:r>
            <a:endParaRPr lang="fr-FR" sz="4800" dirty="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5B2411-5B12-4820-82B4-450F9ED3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278" y="3205431"/>
            <a:ext cx="4849488" cy="2369947"/>
          </a:xfrm>
          <a:prstGeom prst="rect">
            <a:avLst/>
          </a:prstGeom>
        </p:spPr>
      </p:pic>
      <p:sp>
        <p:nvSpPr>
          <p:cNvPr id="29" name="Content Placeholder 10">
            <a:extLst>
              <a:ext uri="{FF2B5EF4-FFF2-40B4-BE49-F238E27FC236}">
                <a16:creationId xmlns:a16="http://schemas.microsoft.com/office/drawing/2014/main" id="{F1E70594-20A6-48E4-92D3-0AD3DD7A0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Cliquez pour ajouter du texte</a:t>
            </a:r>
          </a:p>
        </p:txBody>
      </p:sp>
      <p:pic>
        <p:nvPicPr>
          <p:cNvPr id="6" name="Image 6" descr="Une image contenant texte, monté, moniteur, ensemble&#10;&#10;Description générée automatiquement">
            <a:extLst>
              <a:ext uri="{FF2B5EF4-FFF2-40B4-BE49-F238E27FC236}">
                <a16:creationId xmlns:a16="http://schemas.microsoft.com/office/drawing/2014/main" id="{00B503FD-5A1C-49D8-A40C-ECAAA7658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58" y="622234"/>
            <a:ext cx="4837061" cy="15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9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836E69-D7AE-4718-94F4-BE4ACC76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67" y="1227357"/>
            <a:ext cx="5291665" cy="1375832"/>
          </a:xfrm>
          <a:prstGeom prst="rect">
            <a:avLst/>
          </a:prstGeom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E35767-8227-4BBD-9CE7-56BCEA07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6" y="1290327"/>
            <a:ext cx="6098115" cy="12498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12166-5811-466E-B006-205C5914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14" y="4592574"/>
            <a:ext cx="5539232" cy="1586162"/>
          </a:xfrm>
        </p:spPr>
        <p:txBody>
          <a:bodyPr anchor="t">
            <a:normAutofit/>
          </a:bodyPr>
          <a:lstStyle/>
          <a:p>
            <a:r>
              <a:rPr lang="fr-FR" sz="3400" dirty="0">
                <a:solidFill>
                  <a:schemeClr val="bg1"/>
                </a:solidFill>
                <a:cs typeface="Calibri Light"/>
              </a:rPr>
              <a:t>Amélioration des chargements</a:t>
            </a:r>
            <a:endParaRPr lang="fr-FR" sz="34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757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7019BB-7034-4427-8A7A-54FA81A4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09125"/>
            <a:ext cx="5291665" cy="2348896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45CBDEC-3F48-44ED-8D94-53FDBF1D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1229145"/>
            <a:ext cx="5291665" cy="21088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0107E9-B5E1-4DC1-AB5A-F5FC0C16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614" y="4643374"/>
            <a:ext cx="7895082" cy="1586162"/>
          </a:xfrm>
        </p:spPr>
        <p:txBody>
          <a:bodyPr anchor="t">
            <a:normAutofit/>
          </a:bodyPr>
          <a:lstStyle/>
          <a:p>
            <a:r>
              <a:rPr lang="fr-FR" sz="3400" dirty="0">
                <a:solidFill>
                  <a:schemeClr val="bg1"/>
                </a:solidFill>
                <a:cs typeface="Calibri Light"/>
              </a:rPr>
              <a:t>Mauvaise route des fichier </a:t>
            </a:r>
            <a:r>
              <a:rPr lang="fr-FR" sz="3400" dirty="0" err="1">
                <a:solidFill>
                  <a:schemeClr val="bg1"/>
                </a:solidFill>
                <a:cs typeface="Calibri Light"/>
              </a:rPr>
              <a:t>Css</a:t>
            </a:r>
            <a:r>
              <a:rPr lang="fr-FR" sz="3400" dirty="0">
                <a:solidFill>
                  <a:schemeClr val="bg1"/>
                </a:solidFill>
                <a:cs typeface="Calibri Light"/>
              </a:rPr>
              <a:t> et JavaScript</a:t>
            </a:r>
            <a:endParaRPr lang="fr-FR" sz="34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0756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Langue de la page</vt:lpstr>
      <vt:lpstr>Meta description</vt:lpstr>
      <vt:lpstr>Meta keyword</vt:lpstr>
      <vt:lpstr>Titre de la page</vt:lpstr>
      <vt:lpstr>Balise sémantique</vt:lpstr>
      <vt:lpstr>BlackHat header</vt:lpstr>
      <vt:lpstr>Formats des images</vt:lpstr>
      <vt:lpstr>Amélioration des chargements</vt:lpstr>
      <vt:lpstr>Mauvaise route des fichier Css et JavaScript</vt:lpstr>
      <vt:lpstr>Footer anuaire</vt:lpstr>
      <vt:lpstr>Contraste des texte sur l'image de fond</vt:lpstr>
      <vt:lpstr>Utilisation d'image pour des texte </vt:lpstr>
      <vt:lpstr>Utilisation d'image pour des texte</vt:lpstr>
      <vt:lpstr>Utilisation d'image pour des texte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230</cp:revision>
  <dcterms:created xsi:type="dcterms:W3CDTF">2022-02-16T12:27:55Z</dcterms:created>
  <dcterms:modified xsi:type="dcterms:W3CDTF">2022-02-28T18:08:22Z</dcterms:modified>
</cp:coreProperties>
</file>