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A3EAB0-63E5-4BC9-9AE4-DC10D88DFB57}" v="26" dt="2022-11-10T19:13:08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020D9-4412-A3DE-48ED-635C12627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19D2BF-77C5-4A43-A86B-E236B173B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82556-2E49-2B56-C4D3-CF7D851A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F0C-D285-4ADB-8B4F-F8DED0731A6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2CC6F0-60D2-D313-A4DC-C7C402D1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0B52DA-0784-5D6C-9E43-DBE2A638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419E-B41E-4FFF-B238-ADF993E82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20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BDB18-F906-7908-E0D7-895FBA9A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9706AE-00A9-2A64-3A5D-BDCBCF631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EF6B30-D384-6630-5C64-70D5246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F0C-D285-4ADB-8B4F-F8DED0731A6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9BCAD7-0DD7-1C70-F4C8-C006BC50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8F2F9-4125-8410-6A78-7BEB2F46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419E-B41E-4FFF-B238-ADF993E82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97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E8C810-7B8B-C484-0A28-F7EDE1F06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9B11AD-3352-1FC8-1CF5-6929AEB9C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C93762-6E96-DAEE-ACE6-BBB98029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F0C-D285-4ADB-8B4F-F8DED0731A6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622DC4-8B2F-D8D3-CC2A-4DBB03EC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D33033-32A3-B199-99E9-65900B50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419E-B41E-4FFF-B238-ADF993E82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1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4C578-E957-57E6-2EE9-C6BD94FA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6481B-3F98-D16F-C258-8D4B17B9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FEBE6-8DFE-B6DE-6B69-7DA7F58C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F0C-D285-4ADB-8B4F-F8DED0731A6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2442BF-B738-0465-4101-F31D2601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AC473D-DE19-8EA1-8C17-F5898214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419E-B41E-4FFF-B238-ADF993E82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22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D4B20-15A3-2B3F-140F-3B5A09E5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A23E60-9F9B-F850-2AD6-44D25F6A0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3399CE-F88E-9CCD-0A26-1D056935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F0C-D285-4ADB-8B4F-F8DED0731A6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6BDF96-3A9B-6E2F-0674-A9DD06A4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23D626-76C9-5833-F1C3-B94ADC5F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419E-B41E-4FFF-B238-ADF993E82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70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4F64A-C424-06E2-84C1-172BB269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FD7577-E1EE-058F-9B42-B8165E93C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6FBC41-8085-656D-6E6E-C020CD68D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908007-D402-2FFC-60B5-04C1D014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F0C-D285-4ADB-8B4F-F8DED0731A6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158E77-11AC-8A7D-DE19-43789351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6086FE-984B-3779-3B37-1DD2F071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419E-B41E-4FFF-B238-ADF993E82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62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189D8-4F67-5D35-ED6C-BE37AA98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D1D209-A63D-71D1-7C45-167333F63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671F5D-DA64-864A-41AD-92EFBB6C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F95732-2478-550F-DB13-F260CF1A0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F7B7BB-C94C-F087-A8C1-0F2FDE5D8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FD9D3F-F0B4-AC2F-C09F-82851FC7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F0C-D285-4ADB-8B4F-F8DED0731A6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F62D3A-FED0-7035-2F16-D94FBA80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F68B6AA-593C-FD20-8EFD-2E698E2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419E-B41E-4FFF-B238-ADF993E82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6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1ABB7-1265-C192-8438-CC5A4899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7BDCD4-4673-A6A5-ED04-A2759173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F0C-D285-4ADB-8B4F-F8DED0731A6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BE7C5A-E2A5-5099-9DED-0E2B62FB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580804-1731-6989-E8FF-2552DBCA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419E-B41E-4FFF-B238-ADF993E82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43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4329BE-6B48-72A1-B6EF-D4EF90FF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F0C-D285-4ADB-8B4F-F8DED0731A6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ED8C29-ADA6-853D-B028-9BBFB548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887B9B-6BDD-ADA6-C7C6-B1E1842A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419E-B41E-4FFF-B238-ADF993E82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64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5BB56-E73D-94EE-6BB6-0A118D40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016AB9-1A4B-A344-F9B5-A10AAD59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EE0B58-9725-641A-E21D-70918E3BB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214235-C56D-F88A-3239-A385763C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F0C-D285-4ADB-8B4F-F8DED0731A6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7EF438-AF3C-DD53-F393-C935ED0F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A66FF9-58DB-6168-9474-396BCA2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419E-B41E-4FFF-B238-ADF993E82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56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C8C61-2334-84D6-548B-D0C675F8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6B58DA-2982-C9DA-4439-D3F9E4EF4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9D6041-BB91-66ED-0F5A-633C15E71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57D8BA-42AC-6F2E-63E4-EF501659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F0C-D285-4ADB-8B4F-F8DED0731A6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9CA71C-E3D2-2DEE-6CF6-86E32324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97201B-28E1-4CC7-32E3-E5A6EB31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419E-B41E-4FFF-B238-ADF993E82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0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52479-7F37-ED3C-189E-C42297D9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ED1ECB-0FB8-C815-22E1-706A509EF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FF4F21-AADA-DD4E-A793-EFB92A20E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5F0C-D285-4ADB-8B4F-F8DED0731A6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FC7740-99F8-DCA6-2F16-1AD1791D0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C4BE8A-5B75-B665-9653-58AC9A6E0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9419E-B41E-4FFF-B238-ADF993E82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58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FFCBE-2560-93B8-D5F0-02739CA31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Электронное меню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5C1F55-6932-8BC5-0A65-B4ED59F31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Оконное приложение для работы с базами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77627-19F8-F888-66B6-58378A8A0264}"/>
              </a:ext>
            </a:extLst>
          </p:cNvPr>
          <p:cNvSpPr txBox="1"/>
          <p:nvPr/>
        </p:nvSpPr>
        <p:spPr>
          <a:xfrm>
            <a:off x="10232572" y="6027577"/>
            <a:ext cx="202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Панов Александр</a:t>
            </a:r>
          </a:p>
        </p:txBody>
      </p:sp>
      <p:pic>
        <p:nvPicPr>
          <p:cNvPr id="1026" name="Picture 2" descr="Яндекс Лицей 2021 : Конференции 2022-2023">
            <a:extLst>
              <a:ext uri="{FF2B5EF4-FFF2-40B4-BE49-F238E27FC236}">
                <a16:creationId xmlns:a16="http://schemas.microsoft.com/office/drawing/2014/main" id="{8C6CBE29-BA99-9489-F49E-B54245F1B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5874"/>
            <a:ext cx="3349502" cy="251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93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6C359-02EF-265A-95BD-797FB4D9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может пользователь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7B433D-2D7D-344D-2A30-32768DA92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ru-RU" dirty="0"/>
              <a:t>Составлять заказ</a:t>
            </a:r>
          </a:p>
          <a:p>
            <a:pPr>
              <a:lnSpc>
                <a:spcPct val="200000"/>
              </a:lnSpc>
            </a:pPr>
            <a:r>
              <a:rPr lang="ru-RU" dirty="0"/>
              <a:t>Редактировать меню</a:t>
            </a:r>
          </a:p>
          <a:p>
            <a:pPr>
              <a:lnSpc>
                <a:spcPct val="200000"/>
              </a:lnSpc>
            </a:pPr>
            <a:r>
              <a:rPr lang="ru-RU" dirty="0"/>
              <a:t>Просматривать заказы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9972C01-8D89-DC4A-5878-3A58448B76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732327" cy="173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01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38EF2-E3B3-EB10-4B11-75B3244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использовал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A6CD69-AD55-F03B-E961-B8A7FDF8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PyQt5</a:t>
            </a:r>
          </a:p>
          <a:p>
            <a:pPr>
              <a:lnSpc>
                <a:spcPct val="200000"/>
              </a:lnSpc>
            </a:pPr>
            <a:r>
              <a:rPr lang="en-US" dirty="0"/>
              <a:t>sqlite3</a:t>
            </a:r>
          </a:p>
          <a:p>
            <a:pPr>
              <a:lnSpc>
                <a:spcPct val="200000"/>
              </a:lnSpc>
            </a:pPr>
            <a:r>
              <a:rPr lang="en-US" dirty="0"/>
              <a:t>datetime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43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D8CF23-C0FF-8A5A-F695-76F7F3E72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2" t="16055" r="48188" b="25985"/>
          <a:stretch/>
        </p:blipFill>
        <p:spPr>
          <a:xfrm>
            <a:off x="0" y="1"/>
            <a:ext cx="4362718" cy="3429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4EC64A-D02B-1751-89E0-619637B2C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7" t="15510" r="47883" b="26531"/>
          <a:stretch/>
        </p:blipFill>
        <p:spPr>
          <a:xfrm>
            <a:off x="5743649" y="0"/>
            <a:ext cx="4377331" cy="344048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8DCABA-7664-9944-35A5-00BBD5FCA6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84" t="15705" r="48036" b="26531"/>
          <a:stretch/>
        </p:blipFill>
        <p:spPr>
          <a:xfrm>
            <a:off x="2181358" y="3429038"/>
            <a:ext cx="4377331" cy="34289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54D32BC-DF97-DF0C-9777-9C02A10C3F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362" t="17416" r="39005" b="24353"/>
          <a:stretch/>
        </p:blipFill>
        <p:spPr>
          <a:xfrm>
            <a:off x="7833644" y="3429000"/>
            <a:ext cx="435835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4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6517586-FA62-5EA0-6DED-E4C5AE71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089"/>
            <a:ext cx="10515600" cy="33498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Спасибо за внимание!!!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D0A913-39A0-7B2B-51EB-3FF09154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016" y="4170028"/>
            <a:ext cx="1511984" cy="26879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83F1A5-BFBC-8EF7-976A-881DD317C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9" y="4871414"/>
            <a:ext cx="2285690" cy="198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433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Электронное меню</vt:lpstr>
      <vt:lpstr>Что может пользователь?</vt:lpstr>
      <vt:lpstr>Что использовал?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Электронное меню</dc:title>
  <dc:creator>Александр Панов</dc:creator>
  <cp:lastModifiedBy>Александр Панов</cp:lastModifiedBy>
  <cp:revision>2</cp:revision>
  <dcterms:created xsi:type="dcterms:W3CDTF">2022-11-10T18:11:49Z</dcterms:created>
  <dcterms:modified xsi:type="dcterms:W3CDTF">2022-11-10T19:14:33Z</dcterms:modified>
</cp:coreProperties>
</file>