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5" r:id="rId7"/>
    <p:sldId id="264" r:id="rId8"/>
    <p:sldId id="263" r:id="rId9"/>
    <p:sldId id="267" r:id="rId10"/>
    <p:sldId id="262" r:id="rId11"/>
    <p:sldId id="259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9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A8DF-3D7C-4A71-A2B7-1AEB156A1327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B4-19F8-48DA-881E-14DFB13314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A8DF-3D7C-4A71-A2B7-1AEB156A1327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B4-19F8-48DA-881E-14DFB13314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A8DF-3D7C-4A71-A2B7-1AEB156A1327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B4-19F8-48DA-881E-14DFB13314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A8DF-3D7C-4A71-A2B7-1AEB156A1327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B4-19F8-48DA-881E-14DFB13314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A8DF-3D7C-4A71-A2B7-1AEB156A1327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B4-19F8-48DA-881E-14DFB13314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A8DF-3D7C-4A71-A2B7-1AEB156A1327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B4-19F8-48DA-881E-14DFB13314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A8DF-3D7C-4A71-A2B7-1AEB156A1327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B4-19F8-48DA-881E-14DFB13314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A8DF-3D7C-4A71-A2B7-1AEB156A1327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B4-19F8-48DA-881E-14DFB13314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A8DF-3D7C-4A71-A2B7-1AEB156A1327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B4-19F8-48DA-881E-14DFB13314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A8DF-3D7C-4A71-A2B7-1AEB156A1327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B4-19F8-48DA-881E-14DFB13314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A8DF-3D7C-4A71-A2B7-1AEB156A1327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B4-19F8-48DA-881E-14DFB13314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BA8DF-3D7C-4A71-A2B7-1AEB156A1327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259B4-19F8-48DA-881E-14DFB133149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videoblocks-tea-plantation-and-bright-sunshine-nature-background-with-blurred-bokeh-effect-fresh-green-leaves-grow-on-agriculture-field-in-rural-india-beautiful-summer-landscape-with-hot-sun-l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548680"/>
            <a:ext cx="7772400" cy="1470025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Segoe Print" pitchFamily="2" charset="0"/>
              </a:rPr>
              <a:t>Дневник Огородника</a:t>
            </a:r>
            <a:endParaRPr lang="ru-RU" sz="4800" dirty="0">
              <a:latin typeface="Segoe Print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19672" y="1700808"/>
            <a:ext cx="6400800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Segoe Print" pitchFamily="2" charset="0"/>
              </a:rPr>
              <a:t>Автор проекта:</a:t>
            </a:r>
          </a:p>
          <a:p>
            <a:r>
              <a:rPr lang="ru-RU" dirty="0" smtClean="0">
                <a:solidFill>
                  <a:schemeClr val="tx1"/>
                </a:solidFill>
                <a:latin typeface="Segoe Print" pitchFamily="2" charset="0"/>
              </a:rPr>
              <a:t>Короткова Александра Евгеньевна</a:t>
            </a:r>
            <a:endParaRPr lang="ru-RU" dirty="0">
              <a:solidFill>
                <a:schemeClr val="tx1"/>
              </a:solidFill>
              <a:latin typeface="Segoe Print" pitchFamily="2" charset="0"/>
            </a:endParaRPr>
          </a:p>
        </p:txBody>
      </p:sp>
      <p:sp>
        <p:nvSpPr>
          <p:cNvPr id="5122" name="AutoShape 2" descr="https://d2v9y0dukr6mq2.cloudfront.net/video/thumbnail/E5A-UKCHl/videoblocks-tea-plantation-and-bright-sunshine-nature-background-with-blurred-bokeh-effect-fresh-green-leaves-grow-on-agriculture-field-in-rural-india-beautiful-summer-landscape-with-hot-sun-light_hz7lqgzn3g_thumbnail-full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4" name="AutoShape 4" descr="https://d2v9y0dukr6mq2.cloudfront.net/video/thumbnail/E5A-UKCHl/videoblocks-tea-plantation-and-bright-sunshine-nature-background-with-blurred-bokeh-effect-fresh-green-leaves-grow-on-agriculture-field-in-rural-india-beautiful-summer-landscape-with-hot-sun-light_hz7lqgzn3g_thumbnail-full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6" name="AutoShape 6" descr="https://d2v9y0dukr6mq2.cloudfront.net/video/thumbnail/E5A-UKCHl/videoblocks-tea-plantation-and-bright-sunshine-nature-background-with-blurred-bokeh-effect-fresh-green-leaves-grow-on-agriculture-field-in-rural-india-beautiful-summer-landscape-with-hot-sun-light_hz7lqgzn3g_thumbnail-full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8" name="AutoShape 8" descr="https://d2v9y0dukr6mq2.cloudfront.net/video/thumbnail/E5A-UKCHl/videoblocks-tea-plantation-and-bright-sunshine-nature-background-with-blurred-bokeh-effect-fresh-green-leaves-grow-on-agriculture-field-in-rural-india-beautiful-summer-landscape-with-hot-sun-light_hz7lqgzn3g_thumbnail-full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30" name="AutoShape 10" descr="https://d2v9y0dukr6mq2.cloudfront.net/video/thumbnail/E5A-UKCHl/videoblocks-tea-plantation-and-bright-sunshine-nature-background-with-blurred-bokeh-effect-fresh-green-leaves-grow-on-agriculture-field-in-rural-india-beautiful-summer-landscape-with-hot-sun-light_hz7lqgzn3g_thumbnail-full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videoblocks-tea-plantation-and-bright-sunshine-nature-background-with-blurred-bokeh-effect-fresh-green-leaves-grow-on-agriculture-field-in-rural-india-beautiful-summer-landscape-with-hot-sun-l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764704"/>
            <a:ext cx="561022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videoblocks-tea-plantation-and-bright-sunshine-nature-background-with-blurred-bokeh-effect-fresh-green-leaves-grow-on-agriculture-field-in-rural-india-beautiful-summer-landscape-with-hot-sun-l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Я также хочу добавить:</a:t>
            </a:r>
          </a:p>
          <a:p>
            <a:pPr>
              <a:buNone/>
            </a:pPr>
            <a:r>
              <a:rPr lang="ru-RU" dirty="0" smtClean="0"/>
              <a:t>1)Перечень растений</a:t>
            </a:r>
          </a:p>
          <a:p>
            <a:pPr>
              <a:buNone/>
            </a:pPr>
            <a:r>
              <a:rPr lang="ru-RU" dirty="0" smtClean="0"/>
              <a:t>2)Журнал учета рассады</a:t>
            </a:r>
          </a:p>
          <a:p>
            <a:pPr>
              <a:buNone/>
            </a:pPr>
            <a:r>
              <a:rPr lang="ru-RU" dirty="0" smtClean="0"/>
              <a:t>3)Планирование садового участка</a:t>
            </a:r>
          </a:p>
          <a:p>
            <a:pPr>
              <a:buNone/>
            </a:pPr>
            <a:r>
              <a:rPr lang="ru-RU" dirty="0" smtClean="0"/>
              <a:t>4)Сохранение задач</a:t>
            </a:r>
            <a:endParaRPr lang="ru-RU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videoblocks-tea-plantation-and-bright-sunshine-nature-background-with-blurred-bokeh-effect-fresh-green-leaves-grow-on-agriculture-field-in-rural-india-beautiful-summer-landscape-with-hot-sun-l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764704" y="0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Segoe Print" pitchFamily="2" charset="0"/>
              </a:rPr>
              <a:t>Идея проекта</a:t>
            </a:r>
            <a:endParaRPr lang="ru-RU" dirty="0">
              <a:latin typeface="Segoe Print" pitchFamily="2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>
                <a:latin typeface="Segoe Print" pitchFamily="2" charset="0"/>
              </a:rPr>
              <a:t>Большая часть людей совмещают работу и сад, и для меня стала важной задачей создать дневник огородника в электронном формате, чтобы была возможность иметь всегда при себе. И это даст большую возможность планировать и реализовать намеченные задачи</a:t>
            </a:r>
            <a:endParaRPr lang="ru-RU" sz="2800" dirty="0">
              <a:latin typeface="Segoe Print" pitchFamily="2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videoblocks-tea-plantation-and-bright-sunshine-nature-background-with-blurred-bokeh-effect-fresh-green-leaves-grow-on-agriculture-field-in-rural-india-beautiful-summer-landscape-with-hot-sun-l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756592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Segoe Print" pitchFamily="2" charset="0"/>
              </a:rPr>
              <a:t>Описание реализации</a:t>
            </a:r>
            <a:endParaRPr lang="ru-RU" sz="4000" dirty="0">
              <a:latin typeface="Segoe Print" pitchFamily="2" charset="0"/>
            </a:endParaRPr>
          </a:p>
        </p:txBody>
      </p:sp>
      <p:pic>
        <p:nvPicPr>
          <p:cNvPr id="204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908720"/>
            <a:ext cx="5928360" cy="4122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2636912"/>
            <a:ext cx="52101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videoblocks-tea-plantation-and-bright-sunshine-nature-background-with-blurred-bokeh-effect-fresh-green-leaves-grow-on-agriculture-field-in-rural-india-beautiful-summer-landscape-with-hot-sun-l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73533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124744"/>
            <a:ext cx="513715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1920" y="1196752"/>
            <a:ext cx="4733925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videoblocks-tea-plantation-and-bright-sunshine-nature-background-with-blurred-bokeh-effect-fresh-green-leaves-grow-on-agriculture-field-in-rural-india-beautiful-summer-landscape-with-hot-sun-l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692696"/>
            <a:ext cx="31242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1556792"/>
            <a:ext cx="622935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videoblocks-tea-plantation-and-bright-sunshine-nature-background-with-blurred-bokeh-effect-fresh-green-leaves-grow-on-agriculture-field-in-rural-india-beautiful-summer-landscape-with-hot-sun-l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7515225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1916832"/>
            <a:ext cx="36480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videoblocks-tea-plantation-and-bright-sunshine-nature-background-with-blurred-bokeh-effect-fresh-green-leaves-grow-on-agriculture-field-in-rural-india-beautiful-summer-landscape-with-hot-sun-l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04664"/>
            <a:ext cx="71151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1556792"/>
            <a:ext cx="34671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videoblocks-tea-plantation-and-bright-sunshine-nature-background-with-blurred-bokeh-effect-fresh-green-leaves-grow-on-agriculture-field-in-rural-india-beautiful-summer-landscape-with-hot-sun-l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32656"/>
            <a:ext cx="72485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Содержимое 7" descr="02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2411760" y="1700808"/>
            <a:ext cx="6040775" cy="4525963"/>
          </a:xfr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videoblocks-tea-plantation-and-bright-sunshine-nature-background-with-blurred-bokeh-effect-fresh-green-leaves-grow-on-agriculture-field-in-rural-india-beautiful-summer-landscape-with-hot-sun-l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48680"/>
            <a:ext cx="72104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2060848"/>
            <a:ext cx="560705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67</Words>
  <Application>Microsoft Office PowerPoint</Application>
  <PresentationFormat>Экран (4:3)</PresentationFormat>
  <Paragraphs>12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Дневник Огородника</vt:lpstr>
      <vt:lpstr>Идея проекта</vt:lpstr>
      <vt:lpstr>Описание реализации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Дневник Огородника</dc:title>
  <dc:creator>Aleksandra</dc:creator>
  <cp:lastModifiedBy>Aleksandra</cp:lastModifiedBy>
  <cp:revision>13</cp:revision>
  <dcterms:created xsi:type="dcterms:W3CDTF">2018-12-18T15:56:58Z</dcterms:created>
  <dcterms:modified xsi:type="dcterms:W3CDTF">2018-12-18T17:59:14Z</dcterms:modified>
</cp:coreProperties>
</file>