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A8DF-3D7C-4A71-A2B7-1AEB156A1327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59B4-19F8-48DA-881E-14DFB133149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772400" cy="1470025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Segoe Print" pitchFamily="2" charset="0"/>
              </a:rPr>
              <a:t>Дневник Огородника</a:t>
            </a:r>
            <a:endParaRPr lang="ru-RU" sz="4800" dirty="0">
              <a:latin typeface="Segoe Print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2420888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Segoe Print" pitchFamily="2" charset="0"/>
              </a:rPr>
              <a:t>Автор проекта: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Print" pitchFamily="2" charset="0"/>
              </a:rPr>
              <a:t>Короткова Александра Евгеньевна</a:t>
            </a:r>
            <a:endParaRPr lang="ru-RU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5122" name="AutoShape 2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8" name="AutoShape 8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0" name="AutoShape 10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C:\Users\Aleksandra\PycharmProjects\untitled3\Дневник Огородника\зна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0"/>
            <a:ext cx="2099568" cy="209956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764704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Segoe Print" pitchFamily="2" charset="0"/>
              </a:rPr>
              <a:t>Идея проекта</a:t>
            </a:r>
            <a:endParaRPr lang="ru-RU" dirty="0">
              <a:latin typeface="Segoe Print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Segoe Print" pitchFamily="2" charset="0"/>
              </a:rPr>
              <a:t>Большая часть людей совмещают работу и сад, и </a:t>
            </a:r>
            <a:r>
              <a:rPr lang="ru-RU" sz="2800" dirty="0" smtClean="0">
                <a:latin typeface="Segoe Print" pitchFamily="2" charset="0"/>
              </a:rPr>
              <a:t>я решила создать </a:t>
            </a:r>
            <a:r>
              <a:rPr lang="ru-RU" sz="2800" dirty="0" smtClean="0">
                <a:latin typeface="Segoe Print" pitchFamily="2" charset="0"/>
              </a:rPr>
              <a:t>дневник огородника в электронном формате, чтобы была возможность </a:t>
            </a:r>
            <a:r>
              <a:rPr lang="ru-RU" sz="2800" dirty="0" smtClean="0">
                <a:latin typeface="Segoe Print" pitchFamily="2" charset="0"/>
              </a:rPr>
              <a:t>иметь его </a:t>
            </a:r>
            <a:r>
              <a:rPr lang="ru-RU" sz="2800" dirty="0" smtClean="0">
                <a:latin typeface="Segoe Print" pitchFamily="2" charset="0"/>
              </a:rPr>
              <a:t>всегда при себе. И это даст большую возможность планировать и реализовать намеченные </a:t>
            </a:r>
            <a:r>
              <a:rPr lang="ru-RU" sz="2800" dirty="0" smtClean="0">
                <a:latin typeface="Segoe Print" pitchFamily="2" charset="0"/>
              </a:rPr>
              <a:t>задачи в своем саду.</a:t>
            </a:r>
            <a:endParaRPr lang="ru-RU" sz="2800" dirty="0">
              <a:latin typeface="Segoe Print" pitchFamily="2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4584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Segoe Print" pitchFamily="2" charset="0"/>
              </a:rPr>
              <a:t>Описание реализации</a:t>
            </a:r>
            <a:endParaRPr lang="ru-RU" dirty="0">
              <a:latin typeface="Segoe Print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7606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600" b="1" dirty="0" smtClean="0">
                <a:latin typeface="Segoe Print" pitchFamily="2" charset="0"/>
              </a:rPr>
              <a:t>Классы:</a:t>
            </a:r>
          </a:p>
          <a:p>
            <a:pPr>
              <a:buNone/>
            </a:pPr>
            <a:r>
              <a:rPr lang="en-US" sz="2600" dirty="0" err="1" smtClean="0">
                <a:latin typeface="Segoe Print" pitchFamily="2" charset="0"/>
              </a:rPr>
              <a:t>Tutyl</a:t>
            </a:r>
            <a:r>
              <a:rPr lang="ru-RU" sz="2600" dirty="0" smtClean="0">
                <a:latin typeface="Segoe Print" pitchFamily="2" charset="0"/>
              </a:rPr>
              <a:t>-титул</a:t>
            </a:r>
          </a:p>
          <a:p>
            <a:pPr>
              <a:buNone/>
            </a:pPr>
            <a:r>
              <a:rPr lang="en-US" sz="2600" dirty="0" err="1" smtClean="0">
                <a:latin typeface="Segoe Print" pitchFamily="2" charset="0"/>
              </a:rPr>
              <a:t>Soderg</a:t>
            </a:r>
            <a:r>
              <a:rPr lang="ru-RU" sz="2600" dirty="0" smtClean="0">
                <a:latin typeface="Segoe Print" pitchFamily="2" charset="0"/>
              </a:rPr>
              <a:t>-содержание</a:t>
            </a:r>
          </a:p>
          <a:p>
            <a:pPr>
              <a:buNone/>
            </a:pPr>
            <a:r>
              <a:rPr lang="en-US" sz="2600" dirty="0" err="1" smtClean="0">
                <a:latin typeface="Segoe Print" pitchFamily="2" charset="0"/>
              </a:rPr>
              <a:t>Lyna</a:t>
            </a:r>
            <a:r>
              <a:rPr lang="ru-RU" sz="2600" dirty="0" smtClean="0">
                <a:latin typeface="Segoe Print" pitchFamily="2" charset="0"/>
              </a:rPr>
              <a:t>-лунный календарь</a:t>
            </a:r>
          </a:p>
          <a:p>
            <a:pPr>
              <a:buNone/>
            </a:pPr>
            <a:r>
              <a:rPr lang="en-US" sz="2600" dirty="0" smtClean="0">
                <a:latin typeface="Segoe Print" pitchFamily="2" charset="0"/>
              </a:rPr>
              <a:t>January</a:t>
            </a:r>
            <a:r>
              <a:rPr lang="ru-RU" sz="2600" dirty="0" smtClean="0">
                <a:latin typeface="Segoe Print" pitchFamily="2" charset="0"/>
              </a:rPr>
              <a:t>,</a:t>
            </a:r>
            <a:r>
              <a:rPr lang="en-US" sz="2600" dirty="0" smtClean="0">
                <a:latin typeface="Segoe Print" pitchFamily="2" charset="0"/>
              </a:rPr>
              <a:t> </a:t>
            </a:r>
            <a:r>
              <a:rPr lang="en-US" sz="2600" dirty="0" smtClean="0">
                <a:latin typeface="Segoe Print" pitchFamily="2" charset="0"/>
              </a:rPr>
              <a:t>February</a:t>
            </a:r>
            <a:r>
              <a:rPr lang="ru-RU" sz="2600" dirty="0" smtClean="0">
                <a:latin typeface="Segoe Print" pitchFamily="2" charset="0"/>
              </a:rPr>
              <a:t>…..-каждый месяц в календаре</a:t>
            </a:r>
          </a:p>
          <a:p>
            <a:pPr>
              <a:buNone/>
            </a:pPr>
            <a:r>
              <a:rPr lang="en-US" sz="2600" dirty="0" err="1" smtClean="0">
                <a:latin typeface="Segoe Print" pitchFamily="2" charset="0"/>
              </a:rPr>
              <a:t>Blagodni</a:t>
            </a:r>
            <a:r>
              <a:rPr lang="ru-RU" sz="2600" dirty="0" smtClean="0">
                <a:latin typeface="Segoe Print" pitchFamily="2" charset="0"/>
              </a:rPr>
              <a:t>-благоприятные дни для посадки</a:t>
            </a:r>
          </a:p>
          <a:p>
            <a:pPr>
              <a:buNone/>
            </a:pPr>
            <a:r>
              <a:rPr lang="en-US" sz="2600" dirty="0" err="1" smtClean="0">
                <a:latin typeface="Segoe Print" pitchFamily="2" charset="0"/>
              </a:rPr>
              <a:t>Blagorabot</a:t>
            </a:r>
            <a:r>
              <a:rPr lang="ru-RU" sz="2600" dirty="0" smtClean="0">
                <a:latin typeface="Segoe Print" pitchFamily="2" charset="0"/>
              </a:rPr>
              <a:t>-благоприятные дни для работы</a:t>
            </a:r>
          </a:p>
          <a:p>
            <a:pPr>
              <a:buNone/>
            </a:pPr>
            <a:r>
              <a:rPr lang="en-US" sz="2600" dirty="0" smtClean="0">
                <a:latin typeface="Segoe Print" pitchFamily="2" charset="0"/>
              </a:rPr>
              <a:t>Plan</a:t>
            </a:r>
            <a:r>
              <a:rPr lang="ru-RU" sz="2600" dirty="0" smtClean="0">
                <a:latin typeface="Segoe Print" pitchFamily="2" charset="0"/>
              </a:rPr>
              <a:t>-список задача</a:t>
            </a:r>
            <a:endParaRPr lang="en-US" sz="2600" dirty="0" smtClean="0">
              <a:latin typeface="Segoe Print" pitchFamily="2" charset="0"/>
            </a:endParaRPr>
          </a:p>
          <a:p>
            <a:pPr>
              <a:buNone/>
            </a:pPr>
            <a:r>
              <a:rPr lang="en-US" sz="2600" dirty="0" err="1" smtClean="0">
                <a:latin typeface="Segoe Print" pitchFamily="2" charset="0"/>
              </a:rPr>
              <a:t>Rasten</a:t>
            </a:r>
            <a:r>
              <a:rPr lang="en-US" sz="2600" dirty="0" smtClean="0">
                <a:latin typeface="Segoe Print" pitchFamily="2" charset="0"/>
              </a:rPr>
              <a:t>-</a:t>
            </a:r>
            <a:r>
              <a:rPr lang="ru-RU" sz="2600" dirty="0" smtClean="0">
                <a:latin typeface="Segoe Print" pitchFamily="2" charset="0"/>
              </a:rPr>
              <a:t>перечень растений</a:t>
            </a:r>
          </a:p>
          <a:p>
            <a:pPr>
              <a:buNone/>
            </a:pPr>
            <a:r>
              <a:rPr lang="en-US" sz="2600" dirty="0" err="1" smtClean="0">
                <a:latin typeface="Segoe Print" pitchFamily="2" charset="0"/>
              </a:rPr>
              <a:t>MainWindow</a:t>
            </a:r>
            <a:r>
              <a:rPr lang="ru-RU" sz="2600" dirty="0" smtClean="0">
                <a:latin typeface="Segoe Print" pitchFamily="2" charset="0"/>
              </a:rPr>
              <a:t>-смена окон</a:t>
            </a:r>
          </a:p>
          <a:p>
            <a:pPr>
              <a:buNone/>
            </a:pPr>
            <a:r>
              <a:rPr lang="ru-RU" sz="2600" b="1" dirty="0" smtClean="0">
                <a:latin typeface="Segoe Print" pitchFamily="2" charset="0"/>
              </a:rPr>
              <a:t>Оборудование:</a:t>
            </a:r>
          </a:p>
          <a:p>
            <a:pPr>
              <a:buNone/>
            </a:pPr>
            <a:r>
              <a:rPr lang="en-US" sz="2600" dirty="0" smtClean="0">
                <a:latin typeface="Segoe Print" pitchFamily="2" charset="0"/>
              </a:rPr>
              <a:t>Qt Designer</a:t>
            </a:r>
          </a:p>
          <a:p>
            <a:pPr>
              <a:buNone/>
            </a:pPr>
            <a:r>
              <a:rPr lang="en-US" sz="2600" dirty="0" smtClean="0">
                <a:latin typeface="Segoe Print" pitchFamily="2" charset="0"/>
              </a:rPr>
              <a:t>PyQt5.QtGui</a:t>
            </a:r>
          </a:p>
          <a:p>
            <a:pPr>
              <a:buNone/>
            </a:pPr>
            <a:r>
              <a:rPr lang="en-US" sz="2600" dirty="0" smtClean="0">
                <a:latin typeface="Segoe Print" pitchFamily="2" charset="0"/>
              </a:rPr>
              <a:t>PyQt5.QtWidgets</a:t>
            </a:r>
            <a:endParaRPr lang="ru-RU" sz="2600" dirty="0" smtClean="0">
              <a:latin typeface="Segoe Print" pitchFamily="2" charset="0"/>
            </a:endParaRPr>
          </a:p>
          <a:p>
            <a:pPr>
              <a:buNone/>
            </a:pPr>
            <a:endParaRPr lang="ru-RU" sz="2800" dirty="0">
              <a:latin typeface="Segoe Print" pitchFamily="2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Print" pitchFamily="2" charset="0"/>
              </a:rPr>
              <a:t>Выводы по работе</a:t>
            </a:r>
            <a:endParaRPr lang="ru-RU" dirty="0">
              <a:latin typeface="Segoe Print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78539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С помощью этого проекта я узнала много нового. Я думаю если дальше развивать эту тему и усовершенствовать программу, то ей будут пользоваться.</a:t>
            </a:r>
            <a:endParaRPr lang="en-US" dirty="0" smtClean="0"/>
          </a:p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Т</a:t>
            </a:r>
            <a:r>
              <a:rPr lang="ru-RU" dirty="0" smtClean="0">
                <a:latin typeface="Segoe Print" pitchFamily="2" charset="0"/>
              </a:rPr>
              <a:t>акже бы я хотела </a:t>
            </a:r>
            <a:r>
              <a:rPr lang="ru-RU" dirty="0" smtClean="0">
                <a:latin typeface="Segoe Print" pitchFamily="2" charset="0"/>
              </a:rPr>
              <a:t>добавить:</a:t>
            </a:r>
          </a:p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1)Журнал </a:t>
            </a:r>
            <a:r>
              <a:rPr lang="ru-RU" dirty="0" smtClean="0">
                <a:latin typeface="Segoe Print" pitchFamily="2" charset="0"/>
              </a:rPr>
              <a:t>учета рассады</a:t>
            </a:r>
          </a:p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2)Планирование </a:t>
            </a:r>
            <a:r>
              <a:rPr lang="ru-RU" dirty="0" smtClean="0">
                <a:latin typeface="Segoe Print" pitchFamily="2" charset="0"/>
              </a:rPr>
              <a:t>садового участка</a:t>
            </a:r>
          </a:p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3)Возможность сохранения задач по датам</a:t>
            </a:r>
          </a:p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4)Сделать мобильную версию</a:t>
            </a:r>
            <a:endParaRPr lang="ru-RU" dirty="0" smtClean="0">
              <a:latin typeface="Segoe Print" pitchFamily="2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143</Words>
  <Application>Microsoft Office PowerPoint</Application>
  <PresentationFormat>Экран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Дневник Огородника</vt:lpstr>
      <vt:lpstr>Идея проекта</vt:lpstr>
      <vt:lpstr>Описание реализации</vt:lpstr>
      <vt:lpstr>Выводы по работе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Дневник Огородника</dc:title>
  <dc:creator>Aleksandra</dc:creator>
  <cp:lastModifiedBy>Aleksandra</cp:lastModifiedBy>
  <cp:revision>16</cp:revision>
  <dcterms:created xsi:type="dcterms:W3CDTF">2018-12-18T15:56:58Z</dcterms:created>
  <dcterms:modified xsi:type="dcterms:W3CDTF">2018-12-21T16:21:37Z</dcterms:modified>
</cp:coreProperties>
</file>