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03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1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0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5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92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2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2A1672-B9D3-4576-9B2D-2D8E70FA566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11164E8-49B6-4860-BA64-0B9ACCD1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0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EFEB-988E-1F65-C239-DFA3BB6B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518356"/>
            <a:ext cx="9144000" cy="2387600"/>
          </a:xfrm>
        </p:spPr>
        <p:txBody>
          <a:bodyPr/>
          <a:lstStyle/>
          <a:p>
            <a:r>
              <a:rPr lang="ru-RU" dirty="0"/>
              <a:t>Игровое мобильное приложение «</a:t>
            </a:r>
            <a:r>
              <a:rPr lang="en-US" dirty="0"/>
              <a:t>Meme Cat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4FB377-E9B7-FCAF-E75D-A55B6418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F706840-5D99-290B-85EB-F470A5CC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92" y="1508676"/>
            <a:ext cx="10098016" cy="1239894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Проект разработал: </a:t>
            </a:r>
            <a:r>
              <a:rPr lang="ru-RU" sz="3600" dirty="0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Петюк</a:t>
            </a:r>
            <a:r>
              <a:rPr lang="ru-RU" sz="36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Александр</a:t>
            </a:r>
          </a:p>
          <a:p>
            <a:r>
              <a:rPr lang="ru-RU" sz="36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Учащийся 3 курса группы ПЗТ-37</a:t>
            </a:r>
          </a:p>
        </p:txBody>
      </p:sp>
    </p:spTree>
    <p:extLst>
      <p:ext uri="{BB962C8B-B14F-4D97-AF65-F5344CB8AC3E}">
        <p14:creationId xmlns:p14="http://schemas.microsoft.com/office/powerpoint/2010/main" val="11010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FC6EF-70FC-FA09-44C7-C8D2C0E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F2B7C-B8B0-4985-7E1A-B7B8B3AE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Meme cat – </a:t>
            </a:r>
            <a:r>
              <a:rPr lang="ru-RU" dirty="0"/>
              <a:t>это игровое мобильное приложение, служащее для веселого проведения времени. В этом игровом приложении игрок сможет сыграть в увлекательную игру и поставить свой собственный рекорд.</a:t>
            </a:r>
          </a:p>
          <a:p>
            <a:r>
              <a:rPr lang="ru-RU" dirty="0"/>
              <a:t>В игре задействованы различные механики, такие как :  получение монет за клик, покупка бонусов и трофеев и т.д.</a:t>
            </a:r>
          </a:p>
        </p:txBody>
      </p:sp>
    </p:spTree>
    <p:extLst>
      <p:ext uri="{BB962C8B-B14F-4D97-AF65-F5344CB8AC3E}">
        <p14:creationId xmlns:p14="http://schemas.microsoft.com/office/powerpoint/2010/main" val="3669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49EE4-5CC0-71CB-927F-A07A152A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4C5C365-DD5D-6A41-CB40-545A9FC2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85" y="2367233"/>
            <a:ext cx="7939394" cy="2327710"/>
          </a:xfrm>
        </p:spPr>
        <p:txBody>
          <a:bodyPr/>
          <a:lstStyle/>
          <a:p>
            <a:r>
              <a:rPr lang="ru-RU" dirty="0"/>
              <a:t>При запуске игры вас встречает панель, которая вводит вас в курс дела, то есть как пройти данную игру</a:t>
            </a:r>
          </a:p>
          <a:p>
            <a:r>
              <a:rPr lang="ru-RU" dirty="0"/>
              <a:t>Закрыв эту панель, вы попадайте на главный экран, где можете уже начать играть. Нажимая на экран вы зарабатывайте монеты.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B4EC3D-D42C-FB4C-A57B-A65D9F1B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72" y="4694943"/>
            <a:ext cx="1886213" cy="1476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25F008-BA1A-FE36-A53C-1499267A1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769" y="2258087"/>
            <a:ext cx="209169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DDF2A-EE8B-57F0-98A4-3FD851F7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Магазин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9CC49-05FB-0AAA-9B20-BB6ECD92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3" y="2230676"/>
            <a:ext cx="8853794" cy="3636511"/>
          </a:xfrm>
        </p:spPr>
        <p:txBody>
          <a:bodyPr/>
          <a:lstStyle/>
          <a:p>
            <a:r>
              <a:rPr lang="ru-RU" dirty="0"/>
              <a:t>Нажав на кнопку магазина, вы откройте его. В нем вы можете покупать различные улучшения и трофеи (для прохождения игры необходимо купить все трофеи). Также можно посмотреть количество монет, заработок монет за нажатие и заработок монет в секунду.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33EDF6-414C-4203-7F6C-DA11AA9C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727" y="2233161"/>
            <a:ext cx="2354504" cy="41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0D40-CDC5-1C9E-9EB0-4403A5B2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5B51E-5AB9-A9AE-2E64-FB125623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133801" cy="3636511"/>
          </a:xfrm>
        </p:spPr>
        <p:txBody>
          <a:bodyPr/>
          <a:lstStyle/>
          <a:p>
            <a:r>
              <a:rPr lang="ru-RU" dirty="0"/>
              <a:t>Нажав на кнопку настроек, вы откройте их. Тут вы можете выйти из игры, обратно вернутся или перейти к настройкам звука. В настройках звука вы можете регулировать громкость музыки с помощью ползунка или выключить 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8845-9A57-9352-8A83-1CDAC72AC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0" y="2222287"/>
            <a:ext cx="2282825" cy="40627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1E2EB-4255-C5EC-CAC5-5877B0E8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85" y="2222287"/>
            <a:ext cx="2300543" cy="40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9E495-ADEF-EB3C-4623-36B9414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 (победа)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54B26-D6B0-9D0F-2593-B743E33E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041772" cy="3636511"/>
          </a:xfrm>
        </p:spPr>
        <p:txBody>
          <a:bodyPr/>
          <a:lstStyle/>
          <a:p>
            <a:r>
              <a:rPr lang="ru-RU" dirty="0"/>
              <a:t>Купив в магазине последний трофей «</a:t>
            </a:r>
            <a:r>
              <a:rPr lang="en-US" dirty="0"/>
              <a:t>Gold Cat</a:t>
            </a:r>
            <a:r>
              <a:rPr lang="ru-RU" dirty="0"/>
              <a:t>» за 100 млн </a:t>
            </a:r>
            <a:r>
              <a:rPr lang="ru-RU" dirty="0" err="1"/>
              <a:t>коинов</a:t>
            </a:r>
            <a:r>
              <a:rPr lang="ru-RU" dirty="0"/>
              <a:t>, вы пройдете игру. Перед вами появится панель, на которой будет время за которое вы прошли игру, и общее количество монет полученное за всю игру.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620D9-D96B-F32E-B30B-3FC03B47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304" y="2459270"/>
            <a:ext cx="2104390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70B8E-9B0D-A906-DB91-AB2994D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D5EA2-31C1-D035-2143-F416E80F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и тщательного тестирования приложения были выявлены небольшие ошибки и недоработки, которые в последствии были исправлены.</a:t>
            </a:r>
          </a:p>
          <a:p>
            <a:r>
              <a:rPr lang="ru-RU" dirty="0"/>
              <a:t>При реализации программного продукта, были выполнены все условия, поставленные на начальном этапе разработки.</a:t>
            </a:r>
          </a:p>
          <a:p>
            <a:r>
              <a:rPr lang="ru-RU" dirty="0"/>
              <a:t>Так же в процессе создания программного продукта была подготовлена программная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271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25A4C-F65E-5BE9-35A0-D4B1276B960F}"/>
              </a:ext>
            </a:extLst>
          </p:cNvPr>
          <p:cNvSpPr txBox="1"/>
          <p:nvPr/>
        </p:nvSpPr>
        <p:spPr>
          <a:xfrm>
            <a:off x="1646338" y="1895641"/>
            <a:ext cx="92006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7261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76</TotalTime>
  <Words>297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Cascadia Code SemiLight</vt:lpstr>
      <vt:lpstr>Century Gothic</vt:lpstr>
      <vt:lpstr>Wingdings 2</vt:lpstr>
      <vt:lpstr>Цитаты</vt:lpstr>
      <vt:lpstr>Игровое мобильное приложение «Meme Cat»</vt:lpstr>
      <vt:lpstr>Презентация PowerPoint</vt:lpstr>
      <vt:lpstr>Характеристика приложения</vt:lpstr>
      <vt:lpstr>Главный экран</vt:lpstr>
      <vt:lpstr>Магазин</vt:lpstr>
      <vt:lpstr>Настройки</vt:lpstr>
      <vt:lpstr>Конец игры (победа)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Игровое мобильное приложение «Meme Cat»</dc:title>
  <dc:creator>sasha petuk</dc:creator>
  <cp:lastModifiedBy>sasha petuk</cp:lastModifiedBy>
  <cp:revision>1</cp:revision>
  <dcterms:created xsi:type="dcterms:W3CDTF">2023-12-13T15:40:52Z</dcterms:created>
  <dcterms:modified xsi:type="dcterms:W3CDTF">2023-12-13T16:57:50Z</dcterms:modified>
</cp:coreProperties>
</file>