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E-Voting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Rasha flores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Muhammed hamza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7E387AD-F7A5-4D55-9A2D-272B5EC8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91FE3B-A535-412A-BD4D-E8F25348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785" y="411061"/>
            <a:ext cx="10434227" cy="4405819"/>
          </a:xfrm>
        </p:spPr>
        <p:txBody>
          <a:bodyPr anchor="ctr">
            <a:normAutofit fontScale="90000"/>
          </a:bodyPr>
          <a:lstStyle/>
          <a:p>
            <a:pPr lvl="0">
              <a:lnSpc>
                <a:spcPct val="150000"/>
              </a:lnSpc>
            </a:pP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Adopting Blockchain technology to build decentralized voting system to: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Improve the efficiency of the electoral process.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Reduce processing time of collecting &amp; counting votes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Increase voter privacy  by using their private keys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Eliminate fraudulent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Maximize transparency &amp; security 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Hypothesis of the project </a:t>
            </a:r>
          </a:p>
          <a:p>
            <a:r>
              <a:rPr lang="en-US" dirty="0">
                <a:solidFill>
                  <a:srgbClr val="FFFFFF"/>
                </a:solidFill>
              </a:rPr>
              <a:t>Core message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23925"/>
            <a:ext cx="10058400" cy="3892550"/>
          </a:xfrm>
        </p:spPr>
        <p:txBody>
          <a:bodyPr anchor="ctr">
            <a:norm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Adopting Blockchain technology to build decentralized voting system to: 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Improve the efficiency of the electoral process.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Reduce processing time of collecting &amp; counting votes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Increase voter privacy  by using their private keys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Eliminate fraudulent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Maximize transparency &amp; security 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75183" y="501919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Hypothesis of the project </a:t>
            </a:r>
          </a:p>
          <a:p>
            <a:r>
              <a:rPr lang="en-US" dirty="0">
                <a:solidFill>
                  <a:srgbClr val="FFFFFF"/>
                </a:solidFill>
              </a:rPr>
              <a:t>Core message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DD3AFC-3FA4-4C94-B500-4983E7D46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0"/>
            <a:ext cx="8615494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12" y="924712"/>
            <a:ext cx="10058400" cy="3892168"/>
          </a:xfrm>
        </p:spPr>
        <p:txBody>
          <a:bodyPr anchor="ctr">
            <a:normAutofit/>
          </a:bodyPr>
          <a:lstStyle/>
          <a:p>
            <a:pPr lvl="0"/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9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640-6118-4699-A515-CFFC4B23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E604-33DA-4ED6-BB30-0075ED37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7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{4819C7A3-67DA-40A5-8959-A9467A1D4092}tf56160789_win32</Template>
  <TotalTime>132</TotalTime>
  <Words>129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E-Voting</vt:lpstr>
      <vt:lpstr> Adopting Blockchain technology to build decentralized voting system to:  - Improve the efficiency of the electoral process. - Reduce processing time of collecting &amp; counting votes - Increase voter privacy  by using their private keys - Eliminate fraudulent  - Maximize transparency &amp; security   </vt:lpstr>
      <vt:lpstr>Adopting Blockchain technology to build decentralized voting system to:    - Improve the efficiency of the electoral process. - Reduce processing time of collecting &amp; counting votes - Increase voter privacy  by using their private keys - Eliminate fraudulent  - Maximize transparency &amp; security   </vt:lpstr>
      <vt:lpstr>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</dc:title>
  <dc:creator>rasha flores</dc:creator>
  <cp:lastModifiedBy>rasha flores</cp:lastModifiedBy>
  <cp:revision>8</cp:revision>
  <dcterms:created xsi:type="dcterms:W3CDTF">2020-11-25T00:45:08Z</dcterms:created>
  <dcterms:modified xsi:type="dcterms:W3CDTF">2020-11-25T02:57:30Z</dcterms:modified>
</cp:coreProperties>
</file>