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EZVote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7280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Rasha flores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Muhammed Perak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7E387AD-F7A5-4D55-9A2D-272B5EC8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91FE3B-A535-412A-BD4D-E8F25348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85" y="411061"/>
            <a:ext cx="10434227" cy="4405819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50000"/>
              </a:lnSpc>
            </a:pP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Adopting Blockchain technology to build decentralized voting system to: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Improve the efficiency of the electoral process.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Reduce processing time of collecting &amp; counting votes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Eliminate fraudulent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Maximize transparency &amp; security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Hypothesis of the project </a:t>
            </a:r>
          </a:p>
          <a:p>
            <a:r>
              <a:rPr lang="en-US" dirty="0">
                <a:solidFill>
                  <a:srgbClr val="FFFFFF"/>
                </a:solidFill>
              </a:rPr>
              <a:t>Core message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23925"/>
            <a:ext cx="10058400" cy="3892550"/>
          </a:xfrm>
        </p:spPr>
        <p:txBody>
          <a:bodyPr anchor="ctr">
            <a:norm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Adopting Blockchain technology to build decentralized voting system to: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Improve the efficiency of the electoral process.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Reduce processing time of collecting &amp; counting votes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Increase voter privacy  by using their private keys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Eliminate fraudulent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- Maximize transparency &amp; security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75183" y="501919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Hypothesis of the project </a:t>
            </a:r>
          </a:p>
          <a:p>
            <a:r>
              <a:rPr lang="en-US" dirty="0">
                <a:solidFill>
                  <a:srgbClr val="FFFFFF"/>
                </a:solidFill>
              </a:rPr>
              <a:t>Core message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DD3AFC-3FA4-4C94-B500-4983E7D4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0"/>
            <a:ext cx="8615494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957678E-2AAB-4752-A9D6-A558EE8D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94" y="27023"/>
            <a:ext cx="7415492" cy="6830977"/>
          </a:xfrm>
          <a:prstGeom prst="rect">
            <a:avLst/>
          </a:prstGeom>
          <a:noFill/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B199F-B142-4433-8F4A-7266AE35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14" y="78377"/>
            <a:ext cx="4437159" cy="6679474"/>
          </a:xfrm>
        </p:spPr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POA Consensus </a:t>
            </a:r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Votes and blocks are validated by approved accounts known as Validators.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Pre-assigned entities so no one can interfere with election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Validators put their identity &amp; reputation at stake.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Smart contracts are trackable </a:t>
            </a:r>
          </a:p>
          <a:p>
            <a:pPr marL="227013"/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irreversible applications that </a:t>
            </a:r>
          </a:p>
          <a:p>
            <a:pPr marL="227013"/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execute in a decentralized </a:t>
            </a:r>
          </a:p>
          <a:p>
            <a:pPr marL="227013"/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Environment.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7013"/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46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165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Consolas</vt:lpstr>
      <vt:lpstr>Franklin Gothic Book</vt:lpstr>
      <vt:lpstr>1_RetrospectVTI</vt:lpstr>
      <vt:lpstr>EZVote</vt:lpstr>
      <vt:lpstr> Adopting Blockchain technology to build decentralized voting system to:  - Improve the efficiency of the electoral process. - Reduce processing time of collecting &amp; counting votes - Eliminate fraudulent  - Maximize transparency &amp; security   </vt:lpstr>
      <vt:lpstr>Adopting Blockchain technology to build decentralized voting system to:    - Improve the efficiency of the electoral process. - Reduce processing time of collecting &amp; counting votes - Increase voter privacy  by using their private keys - Eliminate fraudulent  - Maximize transparency &amp; security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rasha flores</dc:creator>
  <cp:lastModifiedBy>rasha flores</cp:lastModifiedBy>
  <cp:revision>8</cp:revision>
  <dcterms:created xsi:type="dcterms:W3CDTF">2020-12-03T01:18:40Z</dcterms:created>
  <dcterms:modified xsi:type="dcterms:W3CDTF">2020-12-07T17:02:54Z</dcterms:modified>
</cp:coreProperties>
</file>