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0FF"/>
    <a:srgbClr val="276399"/>
    <a:srgbClr val="006DF0"/>
    <a:srgbClr val="85CA3A"/>
    <a:srgbClr val="229633"/>
    <a:srgbClr val="1B7728"/>
    <a:srgbClr val="8BCD43"/>
    <a:srgbClr val="93D050"/>
    <a:srgbClr val="5A8B39"/>
    <a:srgbClr val="80C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0"/>
  </p:normalViewPr>
  <p:slideViewPr>
    <p:cSldViewPr snapToGrid="0">
      <p:cViewPr>
        <p:scale>
          <a:sx n="66" d="100"/>
          <a:sy n="66" d="100"/>
        </p:scale>
        <p:origin x="-557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860370"/>
            <a:ext cx="8452987" cy="13080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400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  <a:endParaRPr lang="uk-UA" sz="2000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5825" y="457200"/>
            <a:ext cx="100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</Words>
  <Application>Microsoft Office PowerPoint</Application>
  <PresentationFormat>Широкоэкранный</PresentationFormat>
  <Paragraphs>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Segoe Print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18</cp:revision>
  <dcterms:created xsi:type="dcterms:W3CDTF">2021-02-26T12:19:56Z</dcterms:created>
  <dcterms:modified xsi:type="dcterms:W3CDTF">2021-02-26T14:55:28Z</dcterms:modified>
</cp:coreProperties>
</file>