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43"/>
    <a:srgbClr val="85CA3A"/>
    <a:srgbClr val="93D050"/>
    <a:srgbClr val="5A8B39"/>
    <a:srgbClr val="80C535"/>
    <a:srgbClr val="6AA343"/>
    <a:srgbClr val="87CB3D"/>
    <a:srgbClr val="BCE292"/>
    <a:srgbClr val="FFB9BE"/>
    <a:srgbClr val="FF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>
        <p:scale>
          <a:sx n="50" d="100"/>
          <a:sy n="50" d="100"/>
        </p:scale>
        <p:origin x="102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898842"/>
            <a:ext cx="8452987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400" dirty="0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  <a:endParaRPr lang="uk-UA" sz="2000" dirty="0" smtClean="0"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5A8B39">
                        <a:lumMod val="100000"/>
                      </a:srgbClr>
                    </a:gs>
                    <a:gs pos="100000">
                      <a:srgbClr val="8BCD43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5000" b="1" dirty="0" smtClean="0">
              <a:gradFill flip="none" rotWithShape="1">
                <a:gsLst>
                  <a:gs pos="0">
                    <a:srgbClr val="5A8B39">
                      <a:lumMod val="100000"/>
                    </a:srgbClr>
                  </a:gs>
                  <a:gs pos="100000">
                    <a:srgbClr val="8BCD43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825" y="457200"/>
            <a:ext cx="100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5A8B39">
                        <a:lumMod val="100000"/>
                      </a:srgbClr>
                    </a:gs>
                    <a:gs pos="100000">
                      <a:srgbClr val="8BCD43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  <a:endParaRPr lang="uk-UA" sz="5000" b="1" dirty="0" smtClean="0">
              <a:gradFill flip="none" rotWithShape="1">
                <a:gsLst>
                  <a:gs pos="0">
                    <a:srgbClr val="5A8B39">
                      <a:lumMod val="100000"/>
                    </a:srgbClr>
                  </a:gs>
                  <a:gs pos="100000">
                    <a:srgbClr val="8BCD43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  <a:endParaRPr lang="uk-UA" sz="5000" b="1" dirty="0" smtClean="0"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</Words>
  <Application>Microsoft Office PowerPoint</Application>
  <PresentationFormat>Широкоэкранный</PresentationFormat>
  <Paragraphs>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2021-02-26T12:19:56Z</dcterms:created>
  <dcterms:modified xsi:type="dcterms:W3CDTF">2021-02-26T14:35:17Z</dcterms:modified>
</cp:coreProperties>
</file>