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335"/>
    <a:srgbClr val="FFFFFF"/>
    <a:srgbClr val="FFD9FF"/>
    <a:srgbClr val="FFB3FF"/>
    <a:srgbClr val="A4A000"/>
    <a:srgbClr val="D7D200"/>
    <a:srgbClr val="D9B3FF"/>
    <a:srgbClr val="CB97FF"/>
    <a:srgbClr val="6B00D6"/>
    <a:srgbClr val="BC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60"/>
  </p:normalViewPr>
  <p:slideViewPr>
    <p:cSldViewPr snapToGrid="0">
      <p:cViewPr>
        <p:scale>
          <a:sx n="66" d="100"/>
          <a:sy n="66" d="100"/>
        </p:scale>
        <p:origin x="37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54" y="1200305"/>
            <a:ext cx="10017693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8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4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  <a:endParaRPr lang="uk-UA" sz="2400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72753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краси в м. Бар, здатного надати жителям міста високоякісні послуги по догляду за шкірою, обличчям, і тілом, а також перукарські послуги. Розрахунок фінансової моделі проведений для салону краси, розташованого в районі міста Бар. Потенційні клієнти салону - городяни із середнім достатком, переважно жінки віком від 25 до 40 років і старше, а також чоловіки і діти.</a:t>
            </a:r>
          </a:p>
          <a:p>
            <a:endParaRPr lang="uk-UA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</a:t>
            </a:r>
            <a:r>
              <a:rPr lang="uk-UA" sz="2400" dirty="0" err="1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демакияж</a:t>
            </a: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53428"/>
              </p:ext>
            </p:extLst>
          </p:nvPr>
        </p:nvGraphicFramePr>
        <p:xfrm>
          <a:off x="1146000" y="1603836"/>
          <a:ext cx="10224000" cy="4638858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5040000"/>
                <a:gridCol w="1728000"/>
                <a:gridCol w="1728000"/>
                <a:gridCol w="1728000"/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Послуга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шт.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000" b="1" dirty="0" smtClean="0">
                          <a:effectLst/>
                          <a:latin typeface="Segoe Print" panose="02000600000000000000" pitchFamily="2" charset="0"/>
                        </a:rPr>
                        <a:t>Оголошення на дошках об’яв</a:t>
                      </a:r>
                      <a:endParaRPr lang="ru-RU" sz="2000" b="1" i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6 грн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20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120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000" b="1" dirty="0" smtClean="0">
                          <a:effectLst/>
                          <a:latin typeface="Segoe Print" panose="02000600000000000000" pitchFamily="2" charset="0"/>
                        </a:rPr>
                        <a:t>Вивіски</a:t>
                      </a:r>
                      <a:endParaRPr lang="ru-RU" sz="2000" b="1" i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100 грн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400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000" b="1" dirty="0" smtClean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000" b="1" baseline="0" dirty="0" smtClean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ru-RU" sz="2000" b="1" i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dirty="0" smtClean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2000" dirty="0" smtClean="0">
                          <a:effectLst/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000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en-US" sz="2000" dirty="0" smtClean="0">
                          <a:effectLst/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000</a:t>
                      </a:r>
                      <a:r>
                        <a:rPr lang="en-US" sz="2000" dirty="0" smtClean="0">
                          <a:effectLst/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ru-RU" sz="2000" b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ctr"/>
                      <a:endParaRPr lang="ru-RU" sz="2000" b="1" i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ctr"/>
                      <a:endParaRPr lang="ru-RU" sz="2000" b="1" i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617143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</a:t>
                      </a:r>
                      <a:r>
                        <a:rPr lang="en-US" sz="28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endParaRPr lang="ru-RU" sz="2800" b="1" i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2 520</a:t>
                      </a:r>
                      <a:r>
                        <a:rPr lang="en-US" sz="20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20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ru-RU" sz="2000" b="1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173</Words>
  <Application>Microsoft Office PowerPoint</Application>
  <PresentationFormat>Широкоэкранный</PresentationFormat>
  <Paragraphs>34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Print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40</cp:revision>
  <dcterms:created xsi:type="dcterms:W3CDTF">2021-02-26T12:19:56Z</dcterms:created>
  <dcterms:modified xsi:type="dcterms:W3CDTF">2021-02-27T08:48:34Z</dcterms:modified>
</cp:coreProperties>
</file>