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15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6000" y="1129675"/>
            <a:ext cx="7200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400" b="1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</a:t>
            </a:r>
            <a:r>
              <a:rPr lang="en-US" sz="4400" b="1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4400" b="1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краси </a:t>
            </a:r>
            <a:r>
              <a:rPr lang="ru-RU" sz="4400" b="1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ru-RU" sz="4400" b="1" err="1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Гламур</a:t>
            </a:r>
            <a:r>
              <a:rPr lang="ru-RU" sz="4400" b="1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r>
              <a:rPr lang="en-US" sz="4400" b="1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ru-RU" sz="4400" b="1"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Широкоэкранный</PresentationFormat>
  <Paragraphs>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2021-02-26T12:19:56Z</dcterms:created>
  <dcterms:modified xsi:type="dcterms:W3CDTF">2021-02-26T12:59:43Z</dcterms:modified>
</cp:coreProperties>
</file>