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335"/>
    <a:srgbClr val="FFFFFF"/>
    <a:srgbClr val="FFD9FF"/>
    <a:srgbClr val="FFB3FF"/>
    <a:srgbClr val="A4A000"/>
    <a:srgbClr val="D7D200"/>
    <a:srgbClr val="D9B3FF"/>
    <a:srgbClr val="CB97FF"/>
    <a:srgbClr val="6B00D6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рекламу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98799"/>
              </p:ext>
            </p:extLst>
          </p:nvPr>
        </p:nvGraphicFramePr>
        <p:xfrm>
          <a:off x="624000" y="1466676"/>
          <a:ext cx="10944000" cy="46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/>
                <a:gridCol w="2016000"/>
                <a:gridCol w="1944000"/>
                <a:gridCol w="1944000"/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55833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55833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55833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ru-RU" sz="2400" dirty="0">
                        <a:solidFill>
                          <a:schemeClr val="tx1"/>
                        </a:solidFill>
                        <a:latin typeface="Segoe Print" panose="02000600000000000000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558335">
                        <a:alpha val="60000"/>
                      </a:srgb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6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20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120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Вивіски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100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4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400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200" b="1" i="0" dirty="0" smtClean="0"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200" b="1" i="0" baseline="0" dirty="0" smtClean="0">
                          <a:latin typeface="Segoe Print" panose="02000600000000000000" pitchFamily="2" charset="0"/>
                        </a:rPr>
                        <a:t> клієнтам</a:t>
                      </a:r>
                      <a:endParaRPr lang="ru-RU" sz="22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latin typeface="Segoe Print" panose="02000600000000000000" pitchFamily="2" charset="0"/>
                        </a:rPr>
                        <a:t>000</a:t>
                      </a:r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2000" b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000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b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3200" b="1" i="0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Всього</a:t>
                      </a:r>
                      <a:r>
                        <a:rPr lang="en-US" sz="3200" b="1" i="0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:</a:t>
                      </a:r>
                      <a:endParaRPr lang="ru-RU" sz="2000" b="1" i="0" dirty="0">
                        <a:gradFill>
                          <a:gsLst>
                            <a:gs pos="0">
                              <a:srgbClr val="FF0505"/>
                            </a:gs>
                            <a:gs pos="100000">
                              <a:srgbClr val="FE4C4C"/>
                            </a:gs>
                          </a:gsLst>
                          <a:lin ang="18900000" scaled="1"/>
                        </a:gra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2 520</a:t>
                      </a:r>
                      <a:r>
                        <a:rPr lang="en-US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ru-RU" sz="2000" b="1" dirty="0" smtClean="0">
                          <a:gradFill>
                            <a:gsLst>
                              <a:gs pos="0">
                                <a:srgbClr val="FF0505"/>
                              </a:gs>
                              <a:gs pos="100000">
                                <a:srgbClr val="FE4C4C"/>
                              </a:gs>
                            </a:gsLst>
                            <a:lin ang="18900000" scaled="1"/>
                          </a:gradFill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1" dirty="0">
                        <a:gradFill>
                          <a:gsLst>
                            <a:gs pos="0">
                              <a:srgbClr val="FF0505"/>
                            </a:gs>
                            <a:gs pos="100000">
                              <a:srgbClr val="FE4C4C"/>
                            </a:gs>
                          </a:gsLst>
                          <a:lin ang="18900000" scaled="1"/>
                        </a:gra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174</Words>
  <Application>Microsoft Office PowerPoint</Application>
  <PresentationFormat>Широкоэкранный</PresentationFormat>
  <Paragraphs>33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32</cp:revision>
  <dcterms:created xsi:type="dcterms:W3CDTF">2021-02-26T12:19:56Z</dcterms:created>
  <dcterms:modified xsi:type="dcterms:W3CDTF">2021-02-26T17:52:36Z</dcterms:modified>
</cp:coreProperties>
</file>