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335"/>
    <a:srgbClr val="FFFFFF"/>
    <a:srgbClr val="FFD9FF"/>
    <a:srgbClr val="FFB3FF"/>
    <a:srgbClr val="A4A000"/>
    <a:srgbClr val="D7D200"/>
    <a:srgbClr val="D9B3FF"/>
    <a:srgbClr val="CB97FF"/>
    <a:srgbClr val="6B00D6"/>
    <a:srgbClr val="BC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72753"/>
            <a:ext cx="115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/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72753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53428"/>
              </p:ext>
            </p:extLst>
          </p:nvPr>
        </p:nvGraphicFramePr>
        <p:xfrm>
          <a:off x="1146000" y="1603836"/>
          <a:ext cx="10224000" cy="4638858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5040000"/>
                <a:gridCol w="1728000"/>
                <a:gridCol w="1728000"/>
                <a:gridCol w="1728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000" b="1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120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000" b="1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400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000" b="1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2000" dirty="0" smtClean="0">
                          <a:effectLst/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000</a:t>
                      </a:r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2000" dirty="0" smtClean="0">
                          <a:effectLst/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000</a:t>
                      </a:r>
                      <a:r>
                        <a:rPr lang="en-US" sz="2000" dirty="0" smtClean="0">
                          <a:effectLst/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2000" dirty="0" smtClean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ru-RU" sz="2000" b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>
                  <a:txBody>
                    <a:bodyPr/>
                    <a:lstStyle/>
                    <a:p>
                      <a:pPr algn="ctr"/>
                      <a:endParaRPr lang="ru-RU" sz="2000" b="1" i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</a:t>
                      </a:r>
                      <a:r>
                        <a:rPr lang="en-US" sz="28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endParaRPr lang="ru-RU" sz="2800" b="1" i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2 520</a:t>
                      </a:r>
                      <a:r>
                        <a:rPr lang="en-US" sz="20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200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ru-RU" sz="2000" b="1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226</Words>
  <Application>Microsoft Office PowerPoint</Application>
  <PresentationFormat>Широкоэкранный</PresentationFormat>
  <Paragraphs>43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41</cp:revision>
  <dcterms:created xsi:type="dcterms:W3CDTF">2021-02-26T12:19:56Z</dcterms:created>
  <dcterms:modified xsi:type="dcterms:W3CDTF">2021-02-27T08:57:52Z</dcterms:modified>
</cp:coreProperties>
</file>