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558335"/>
    <a:srgbClr val="FFFFFF"/>
    <a:srgbClr val="FFD9FF"/>
    <a:srgbClr val="FFB3FF"/>
    <a:srgbClr val="A4A000"/>
    <a:srgbClr val="D7D200"/>
    <a:srgbClr val="D9B3FF"/>
    <a:srgbClr val="CB97FF"/>
    <a:srgbClr val="6B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0"/>
  </p:normalViewPr>
  <p:slideViewPr>
    <p:cSldViewPr snapToGrid="0">
      <p:cViewPr>
        <p:scale>
          <a:sx n="50" d="100"/>
          <a:sy n="50" d="100"/>
        </p:scale>
        <p:origin x="98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/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 (графік роботи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виробництва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7614"/>
              </p:ext>
            </p:extLst>
          </p:nvPr>
        </p:nvGraphicFramePr>
        <p:xfrm>
          <a:off x="426000" y="136800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/>
                <a:gridCol w="1980000"/>
                <a:gridCol w="1980000"/>
                <a:gridCol w="1980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персонал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5575"/>
              </p:ext>
            </p:extLst>
          </p:nvPr>
        </p:nvGraphicFramePr>
        <p:xfrm>
          <a:off x="1145999" y="1916640"/>
          <a:ext cx="9900000" cy="39643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340000"/>
                <a:gridCol w="1980000"/>
                <a:gridCol w="1980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Посада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Оплата одному працівникові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працівників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12 000 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манікюру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40 000 грн</a:t>
                      </a:r>
                      <a:endParaRPr lang="uk-UA" sz="18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Масажист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16 000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Перукар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24 000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Прибиральниця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7 000грн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7 000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332</Words>
  <Application>Microsoft Office PowerPoint</Application>
  <PresentationFormat>Широкоэкранный</PresentationFormat>
  <Paragraphs>94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56</cp:revision>
  <dcterms:created xsi:type="dcterms:W3CDTF">2021-02-26T12:19:56Z</dcterms:created>
  <dcterms:modified xsi:type="dcterms:W3CDTF">2021-02-27T13:54:35Z</dcterms:modified>
</cp:coreProperties>
</file>