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335"/>
    <a:srgbClr val="FFFFFF"/>
    <a:srgbClr val="FFD9FF"/>
    <a:srgbClr val="FFB3FF"/>
    <a:srgbClr val="A4A000"/>
    <a:srgbClr val="D7D200"/>
    <a:srgbClr val="D9B3FF"/>
    <a:srgbClr val="CB97FF"/>
    <a:srgbClr val="6B00D6"/>
    <a:srgbClr val="BC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>
        <p:scale>
          <a:sx n="25" d="100"/>
          <a:sy n="25" d="100"/>
        </p:scale>
        <p:origin x="104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/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 (графік роботи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виробництва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7614"/>
              </p:ext>
            </p:extLst>
          </p:nvPr>
        </p:nvGraphicFramePr>
        <p:xfrm>
          <a:off x="426000" y="136800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/>
                <a:gridCol w="1980000"/>
                <a:gridCol w="1980000"/>
                <a:gridCol w="1980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</a:t>
            </a:r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260</Words>
  <Application>Microsoft Office PowerPoint</Application>
  <PresentationFormat>Широкоэкранный</PresentationFormat>
  <Paragraphs>58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50</cp:revision>
  <dcterms:created xsi:type="dcterms:W3CDTF">2021-02-26T12:19:56Z</dcterms:created>
  <dcterms:modified xsi:type="dcterms:W3CDTF">2021-02-27T12:07:58Z</dcterms:modified>
</cp:coreProperties>
</file>