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0FF"/>
    <a:srgbClr val="276399"/>
    <a:srgbClr val="006DF0"/>
    <a:srgbClr val="85CA3A"/>
    <a:srgbClr val="229633"/>
    <a:srgbClr val="1B7728"/>
    <a:srgbClr val="8BCD43"/>
    <a:srgbClr val="93D050"/>
    <a:srgbClr val="5A8B39"/>
    <a:srgbClr val="80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</a:t>
            </a:r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72753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139</Words>
  <Application>Microsoft Office PowerPoint</Application>
  <PresentationFormat>Широкоэкранный</PresentationFormat>
  <Paragraphs>14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24</cp:revision>
  <dcterms:created xsi:type="dcterms:W3CDTF">2021-02-26T12:19:56Z</dcterms:created>
  <dcterms:modified xsi:type="dcterms:W3CDTF">2021-02-26T17:00:09Z</dcterms:modified>
</cp:coreProperties>
</file>