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898842"/>
            <a:ext cx="8452987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400" dirty="0" smtClean="0"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  <a:endParaRPr lang="uk-UA" sz="2000" dirty="0" smtClean="0"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</Words>
  <Application>Microsoft Office PowerPoint</Application>
  <PresentationFormat>Широкоэкранный</PresentationFormat>
  <Paragraphs>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Segoe Print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2021-02-26T12:19:56Z</dcterms:created>
  <dcterms:modified xsi:type="dcterms:W3CDTF">2021-02-26T13:41:52Z</dcterms:modified>
</cp:coreProperties>
</file>