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00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:p14="http://schemas.microsoft.com/office/powerpoint/2010/main" xmlns="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475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715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3 475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гривень мінімальна вартість 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80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гривень в день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* 30 днів в місяці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43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гривень в місяць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43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грн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-3 51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:p14="http://schemas.microsoft.com/office/powerpoint/2010/main" xmlns="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:p14="http://schemas.microsoft.com/office/powerpoint/2010/main" xmlns="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xmlns="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xmlns="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:p14="http://schemas.microsoft.com/office/powerpoint/2010/main" xmlns="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:a16="http://schemas.microsoft.com/office/drawing/2014/main" xmlns="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840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171</cp:revision>
  <dcterms:created xsi:type="dcterms:W3CDTF">2021-02-26T12:19:56Z</dcterms:created>
  <dcterms:modified xsi:type="dcterms:W3CDTF">2021-06-18T15:03:16Z</dcterms:modified>
</cp:coreProperties>
</file>