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558335"/>
    <a:srgbClr val="FFFFFF"/>
    <a:srgbClr val="FFD9FF"/>
    <a:srgbClr val="FFB3FF"/>
    <a:srgbClr val="A4A000"/>
    <a:srgbClr val="D7D200"/>
    <a:srgbClr val="D9B3FF"/>
    <a:srgbClr val="CB97FF"/>
    <a:srgbClr val="6B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>
        <p:scale>
          <a:sx n="50" d="100"/>
          <a:sy n="50" d="100"/>
        </p:scale>
        <p:origin x="98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</a:t>
            </a:r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інвестиції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771568"/>
            <a:ext cx="1152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Реєстрація бізнесу, оформлення дозвільної документації – 8 000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Інженерне та технологічні проектування, ремонт та облаштування приміщення відповідно до обов'язкових вимог– 16 000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Закупівля необхідного обладнання, інструментів та меблів – 40 000 грн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165 020 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Манікюрний кабінет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30345"/>
              </p:ext>
            </p:extLst>
          </p:nvPr>
        </p:nvGraphicFramePr>
        <p:xfrm>
          <a:off x="947999" y="1682178"/>
          <a:ext cx="10296000" cy="3924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/>
                <a:gridCol w="2520000"/>
                <a:gridCol w="2088000"/>
                <a:gridCol w="2088000"/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Інвентар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 1 шт.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r>
                        <a:rPr lang="uk-UA" sz="20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Манікюрний столик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uk-UA" sz="20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20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135 000 </a:t>
                      </a:r>
                      <a:r>
                        <a:rPr lang="uk-UA" sz="2000" i="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Неефективна реклама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 smtClean="0"/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3570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 (графік роботи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виробництва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2800" b="1" dirty="0" smtClean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7614"/>
              </p:ext>
            </p:extLst>
          </p:nvPr>
        </p:nvGraphicFramePr>
        <p:xfrm>
          <a:off x="426000" y="1368000"/>
          <a:ext cx="11340000" cy="463885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400000"/>
                <a:gridCol w="1980000"/>
                <a:gridCol w="1980000"/>
                <a:gridCol w="1980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400" b="1" baseline="0" noProof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1 000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Оголошення</a:t>
                      </a:r>
                      <a:r>
                        <a:rPr lang="uk-UA" sz="2400" b="1" i="0" baseline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газеті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120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3 020 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</a:p>
        </p:txBody>
      </p:sp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Витрати на персонал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5575"/>
              </p:ext>
            </p:extLst>
          </p:nvPr>
        </p:nvGraphicFramePr>
        <p:xfrm>
          <a:off x="1145999" y="1916640"/>
          <a:ext cx="9900000" cy="39643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/>
                <a:gridCol w="2340000"/>
                <a:gridCol w="1980000"/>
                <a:gridCol w="1980000"/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Посада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Оплата одному працівникові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працівників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Директор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манікюру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40 000 грн</a:t>
                      </a:r>
                      <a:endParaRPr lang="uk-UA" sz="18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Масажист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16 000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Перукар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24 000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Прибиральниця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7 000грн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7 000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135 000 </a:t>
                      </a:r>
                      <a:r>
                        <a:rPr lang="uk-UA" sz="2000" i="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771568"/>
            <a:ext cx="115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Оренда приміщення – 8 000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Комунальні платежі – 9 000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Реклама – 3 020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Оплата праці персоналу – 135 000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Витратні матеріали і косметика – 10 000 грн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165 020 </a:t>
            </a:r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474</Words>
  <Application>Microsoft Office PowerPoint</Application>
  <PresentationFormat>Широкоэкранный</PresentationFormat>
  <Paragraphs>137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63</cp:revision>
  <dcterms:created xsi:type="dcterms:W3CDTF">2021-02-26T12:19:56Z</dcterms:created>
  <dcterms:modified xsi:type="dcterms:W3CDTF">2021-02-28T09:34:03Z</dcterms:modified>
</cp:coreProperties>
</file>