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58" r:id="rId3"/>
    <p:sldId id="277" r:id="rId4"/>
    <p:sldId id="257" r:id="rId5"/>
    <p:sldId id="262" r:id="rId6"/>
    <p:sldId id="260" r:id="rId7"/>
    <p:sldId id="259" r:id="rId8"/>
    <p:sldId id="267" r:id="rId9"/>
    <p:sldId id="261" r:id="rId10"/>
    <p:sldId id="263" r:id="rId11"/>
    <p:sldId id="265" r:id="rId12"/>
    <p:sldId id="264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1E9"/>
    <a:srgbClr val="558335"/>
    <a:srgbClr val="FFFFFF"/>
    <a:srgbClr val="FFD9FF"/>
    <a:srgbClr val="FFB3FF"/>
    <a:srgbClr val="A4A000"/>
    <a:srgbClr val="D7D200"/>
    <a:srgbClr val="D9B3FF"/>
    <a:srgbClr val="CB97FF"/>
    <a:srgbClr val="6B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0"/>
  </p:normalViewPr>
  <p:slideViewPr>
    <p:cSldViewPr snapToGrid="0">
      <p:cViewPr>
        <p:scale>
          <a:sx n="33" d="100"/>
          <a:sy n="33" d="100"/>
        </p:scale>
        <p:origin x="162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54" y="1200305"/>
            <a:ext cx="10017693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4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8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4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Витрати на персонал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53406"/>
              </p:ext>
            </p:extLst>
          </p:nvPr>
        </p:nvGraphicFramePr>
        <p:xfrm>
          <a:off x="1145999" y="1916640"/>
          <a:ext cx="9900000" cy="39643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Посада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Оплата одному працівникові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працівників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Директор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1800" noProof="0" dirty="0">
                          <a:effectLst/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манікюру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</a:t>
                      </a:r>
                      <a:r>
                        <a:rPr lang="uk-UA" sz="18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педикюру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Масажист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6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3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Перукар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6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3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18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Прибиральниця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6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 000грн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6 000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0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09</a:t>
                      </a:r>
                      <a:r>
                        <a:rPr lang="uk-UA" sz="20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Початкові інвестиції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99" y="1800000"/>
            <a:ext cx="1152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Реєстрація бізнесу, оформлення дозвільної документації – 8 000 грн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Інженерне та технологічні проектування, ремонт та облаштування приміщення відповідно до обов'язкових вимог– 16 000 грн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Закупівля необхідного обладнання, інструментів та меблів – 4</a:t>
            </a:r>
            <a:r>
              <a:rPr lang="en-US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000 грн</a:t>
            </a:r>
          </a:p>
          <a:p>
            <a:pPr algn="just"/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Разом </a:t>
            </a:r>
            <a:r>
              <a:rPr lang="en-US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71</a:t>
            </a:r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0</a:t>
            </a:r>
            <a:r>
              <a:rPr lang="en-US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 грн</a:t>
            </a:r>
            <a:endParaRPr lang="uk-UA" sz="3200" b="1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Щомісячні витрати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99" y="1800000"/>
            <a:ext cx="1152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Оренда приміщення – </a:t>
            </a:r>
            <a:r>
              <a:rPr lang="en-US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000 грн</a:t>
            </a:r>
          </a:p>
          <a:p>
            <a:pPr algn="just"/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Комунальні платежі – </a:t>
            </a:r>
            <a:r>
              <a:rPr lang="en-US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000 грн</a:t>
            </a:r>
          </a:p>
          <a:p>
            <a:pPr algn="just"/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Реклама – 3 020 грн</a:t>
            </a:r>
          </a:p>
          <a:p>
            <a:pPr algn="just"/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Оплата праці персоналу – 1</a:t>
            </a:r>
            <a:r>
              <a:rPr lang="en-US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</a:t>
            </a: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000 грн</a:t>
            </a:r>
          </a:p>
          <a:p>
            <a:pPr algn="just"/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Витратні матеріали і косметика – 10 000 грн</a:t>
            </a:r>
          </a:p>
          <a:p>
            <a:pPr algn="just"/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Разом 1</a:t>
            </a:r>
            <a:r>
              <a:rPr lang="en-US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32</a:t>
            </a:r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020 грн</a:t>
            </a:r>
            <a:endParaRPr lang="uk-UA" sz="3200" b="1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Манікюрний кабінет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84297"/>
              </p:ext>
            </p:extLst>
          </p:nvPr>
        </p:nvGraphicFramePr>
        <p:xfrm>
          <a:off x="947999" y="1682178"/>
          <a:ext cx="10296000" cy="392400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Інвентар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 1 шт.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Крісло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2 000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витяжка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  <a:r>
                        <a:rPr lang="uk-UA" sz="20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лампа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uk-UA" sz="20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Манікюрний столик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16 000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uk-UA" sz="2000" b="1" noProof="0" dirty="0">
                          <a:latin typeface="Segoe Print" panose="02000600000000000000" pitchFamily="2" charset="0"/>
                        </a:rPr>
                        <a:t>Підставки для лаків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uk-UA" sz="2000" noProof="0" dirty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2000" noProof="0" dirty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uk-UA" sz="2000" noProof="0" dirty="0">
                          <a:latin typeface="Segoe Print" panose="02000600000000000000" pitchFamily="2" charset="0"/>
                        </a:rPr>
                        <a:t>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latin typeface="Segoe Print" panose="02000600000000000000" pitchFamily="2" charset="0"/>
                        </a:rPr>
                        <a:t>2</a:t>
                      </a:r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latin typeface="Segoe Print" panose="02000600000000000000" pitchFamily="2" charset="0"/>
                        </a:rPr>
                        <a:t>3</a:t>
                      </a:r>
                      <a:r>
                        <a:rPr lang="uk-UA" sz="2000" noProof="0" dirty="0">
                          <a:latin typeface="Segoe Print" panose="02000600000000000000" pitchFamily="2" charset="0"/>
                        </a:rPr>
                        <a:t> 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47</a:t>
                      </a:r>
                      <a:r>
                        <a:rPr lang="uk-UA" sz="20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826085"/>
            <a:ext cx="11520000" cy="407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Ціль салону краси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r>
              <a:rPr lang="en-US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(графік роботи)</a:t>
            </a:r>
            <a:endParaRPr lang="en-US" sz="2800" b="1" dirty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152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Неефективна реклама</a:t>
            </a:r>
          </a:p>
          <a:p>
            <a:pPr algn="just"/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Зниження платоспроможності населення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05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краси в м. Бар, здатного надати жителям міста високоякісні послуги по догляду за шкірою, обличчям, і тілом, а також перукарські послуги. Розрахунок фінансової моделі проведений для салону краси, розташованого в районі міста Бар. Потенційні клієнти салону - городяни із середнім достатком, переважно жінки віком від 25 до 40 років і старше, а також чоловіки і діти.</a:t>
            </a:r>
          </a:p>
          <a:p>
            <a:endParaRPr lang="uk-UA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</a:t>
            </a:r>
            <a:r>
              <a:rPr lang="uk-UA" sz="2400" dirty="0" err="1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демакияж</a:t>
            </a: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18041-3C0B-4EAF-876A-625657F421FF}"/>
              </a:ext>
            </a:extLst>
          </p:cNvPr>
          <p:cNvSpPr txBox="1"/>
          <p:nvPr/>
        </p:nvSpPr>
        <p:spPr>
          <a:xfrm>
            <a:off x="336000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 забезпечуємо широкий вибір стрижок та зачісок на будь-який смак і тільки у сучасних каталогах. Майстри салону завжди запропонують те, що справді підкреслить Вашу чарівність, додасть шарму, задасть індивідуальний стиль.</a:t>
            </a:r>
          </a:p>
          <a:p>
            <a:pPr algn="just"/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надає досить актуальні на кожен день послуги: перукарські та послуги манікюру та педикюру і макіяж.</a:t>
            </a:r>
          </a:p>
          <a:p>
            <a:pPr algn="just"/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надає послуги по 4 основних напрямках. Серед них: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Послуги  перукаря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Догляд за шкірою тіла</a:t>
            </a:r>
          </a:p>
        </p:txBody>
      </p:sp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</a:p>
        </p:txBody>
      </p:sp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44000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77614"/>
              </p:ext>
            </p:extLst>
          </p:nvPr>
        </p:nvGraphicFramePr>
        <p:xfrm>
          <a:off x="426000" y="1368000"/>
          <a:ext cx="11340000" cy="4638858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Послуга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</a:p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шт.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>
                          <a:effectLst/>
                          <a:latin typeface="Segoe Print" panose="02000600000000000000" pitchFamily="2" charset="0"/>
                        </a:rPr>
                        <a:t>Вивіски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100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400" b="1" baseline="0" noProof="0" dirty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1 000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2 000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Оголошення</a:t>
                      </a:r>
                      <a:r>
                        <a:rPr lang="uk-UA" sz="2400" b="1" i="0" baseline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газеті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>
                          <a:effectLst/>
                          <a:latin typeface="Segoe Print" panose="02000600000000000000" pitchFamily="2" charset="0"/>
                        </a:rPr>
                        <a:t>Оголошення на дошках об’яв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6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120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143">
                <a:tc>
                  <a:txBody>
                    <a:bodyPr/>
                    <a:lstStyle/>
                    <a:p>
                      <a:endParaRPr lang="uk-UA" noProof="0" dirty="0"/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143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3 020 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BF738-3BF6-4A57-9AB8-34B512369A58}"/>
              </a:ext>
            </a:extLst>
          </p:cNvPr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Ціль салону краси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E74F3-70C9-4B16-B4E5-EE0FF03296A1}"/>
              </a:ext>
            </a:extLst>
          </p:cNvPr>
          <p:cNvSpPr txBox="1"/>
          <p:nvPr/>
        </p:nvSpPr>
        <p:spPr>
          <a:xfrm>
            <a:off x="336000" y="1080000"/>
            <a:ext cx="115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Ціль в нас полягає в тому щоб були в першу чергу задоволенні клієнти яких ми не маємо втратити, а для цього всього потрібно мати </a:t>
            </a:r>
            <a:r>
              <a:rPr lang="uk-UA" sz="2400" dirty="0" err="1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зкомплектований</a:t>
            </a:r>
            <a:r>
              <a:rPr lang="uk-UA" sz="2400" dirty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повністю персонал. Тобто починаючи від прибиральниці закінчуючи до керівника. Також щоб салон мав прибуток потрібно розглядати усіх варіантів майстрів як перукарів манікюрниць так і до косметології</a:t>
            </a:r>
          </a:p>
        </p:txBody>
      </p:sp>
      <p:pic>
        <p:nvPicPr>
          <p:cNvPr id="6" name="Picture 2" descr="Подарункові сертифікати на салони краси в Києві | DONUM">
            <a:extLst>
              <a:ext uri="{FF2B5EF4-FFF2-40B4-BE49-F238E27FC236}">
                <a16:creationId xmlns:a16="http://schemas.microsoft.com/office/drawing/2014/main" id="{EFC429FE-20CA-45DF-8E8B-BF6535D2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544" y="3146253"/>
            <a:ext cx="7810910" cy="3254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000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" y="1743632"/>
            <a:ext cx="1219200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000" b="1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Графік роботи</a:t>
            </a:r>
            <a:r>
              <a:rPr lang="en-US" sz="4000" b="1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uk-UA" sz="4000" b="1" dirty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40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Працюємо без вихідних з 9</a:t>
            </a:r>
            <a:r>
              <a:rPr lang="en-US" sz="40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:00 </a:t>
            </a:r>
            <a:r>
              <a:rPr lang="ru-RU" sz="40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до 18</a:t>
            </a:r>
            <a:r>
              <a:rPr lang="en-US" sz="40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:00</a:t>
            </a:r>
          </a:p>
        </p:txBody>
      </p:sp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643</Words>
  <Application>Microsoft Office PowerPoint</Application>
  <PresentationFormat>Широкоэкранный</PresentationFormat>
  <Paragraphs>151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Segoe Print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Sasha</cp:lastModifiedBy>
  <cp:revision>72</cp:revision>
  <dcterms:created xsi:type="dcterms:W3CDTF">2021-02-26T12:19:56Z</dcterms:created>
  <dcterms:modified xsi:type="dcterms:W3CDTF">2021-02-28T13:40:03Z</dcterms:modified>
</cp:coreProperties>
</file>