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313" name="Группа 312"/>
          <p:cNvGrpSpPr/>
          <p:nvPr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383" name="Группа 382"/>
            <p:cNvGrpSpPr/>
            <p:nvPr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432" name="Прямоугольник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421" name="Прямоугольник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399" name="Прямоугольник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388" name="Прямоугольник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6" name="Прямоугольник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192" name="Прямоугольник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216" name="Прямоугольник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228" name="Прямоугольник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290" name="Прямоугольник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279" name="Прямоугольник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257" name="Прямоугольник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Презентация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Разработал: Головин Александр Григорьевич</a:t>
            </a:r>
            <a:endParaRPr lang="ru-RU"/>
          </a:p>
          <a:p>
            <a:pPr>
              <a:defRPr/>
            </a:pPr>
            <a:r>
              <a:rPr lang="ru-RU"/>
              <a:t>ИСП-8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36610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Игровое окно</a:t>
            </a:r>
            <a:endParaRPr/>
          </a:p>
        </p:txBody>
      </p:sp>
      <p:sp>
        <p:nvSpPr>
          <p:cNvPr id="149353670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Игровое окно</a:t>
            </a:r>
            <a:endParaRPr/>
          </a:p>
        </p:txBody>
      </p:sp>
      <p:pic>
        <p:nvPicPr>
          <p:cNvPr id="13447554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83952" y="1415520"/>
            <a:ext cx="2209797" cy="4927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02820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Кладбище</a:t>
            </a:r>
            <a:endParaRPr/>
          </a:p>
        </p:txBody>
      </p:sp>
      <p:sp>
        <p:nvSpPr>
          <p:cNvPr id="109273483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Кладбище монстра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97352326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88541" y="1432699"/>
            <a:ext cx="2017811" cy="4516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5931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401036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Спасибо за внимание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Р7-Офис/7.3.3.0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2023-11-30T06:58:47Z</dcterms:modified>
  <cp:category/>
  <cp:contentStatus/>
  <cp:version/>
</cp:coreProperties>
</file>