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93" r:id="rId6"/>
    <p:sldId id="294" r:id="rId7"/>
    <p:sldId id="298" r:id="rId8"/>
    <p:sldId id="301" r:id="rId9"/>
    <p:sldId id="300" r:id="rId10"/>
    <p:sldId id="304" r:id="rId11"/>
    <p:sldId id="302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C48"/>
    <a:srgbClr val="17A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06" autoAdjust="0"/>
    <p:restoredTop sz="94660"/>
  </p:normalViewPr>
  <p:slideViewPr>
    <p:cSldViewPr snapToGrid="0">
      <p:cViewPr varScale="1">
        <p:scale>
          <a:sx n="55" d="100"/>
          <a:sy n="55" d="100"/>
        </p:scale>
        <p:origin x="68" y="308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FC7D9-CB69-41B6-8378-C2561F2A95F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E380983-2003-47C9-A5A3-30645E4DB2DB}">
      <dgm:prSet phldrT="[Текст]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r>
            <a:rPr lang="en-US" dirty="0" err="1">
              <a:solidFill>
                <a:schemeClr val="bg1"/>
              </a:solidFill>
            </a:rPr>
            <a:t>Nemoda</a:t>
          </a:r>
          <a:endParaRPr lang="ru-RU" dirty="0">
            <a:solidFill>
              <a:schemeClr val="bg1"/>
            </a:solidFill>
          </a:endParaRPr>
        </a:p>
      </dgm:t>
    </dgm:pt>
    <dgm:pt modelId="{E72D6ABC-0B15-4723-A282-435011D8C682}" type="parTrans" cxnId="{DDBA0454-A1EE-42DD-885C-FF37CF8C1EB4}">
      <dgm:prSet/>
      <dgm:spPr/>
      <dgm:t>
        <a:bodyPr/>
        <a:lstStyle/>
        <a:p>
          <a:endParaRPr lang="ru-RU"/>
        </a:p>
      </dgm:t>
    </dgm:pt>
    <dgm:pt modelId="{3A07BCED-C83A-40E3-B290-9DA75CEA8EBE}" type="sibTrans" cxnId="{DDBA0454-A1EE-42DD-885C-FF37CF8C1EB4}">
      <dgm:prSet/>
      <dgm:spPr/>
      <dgm:t>
        <a:bodyPr/>
        <a:lstStyle/>
        <a:p>
          <a:endParaRPr lang="ru-RU"/>
        </a:p>
      </dgm:t>
    </dgm:pt>
    <dgm:pt modelId="{85A47854-89D6-4D58-B099-B8AB1172C221}">
      <dgm:prSet phldrT="[Текст]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r>
            <a:rPr lang="ru-RU" dirty="0">
              <a:solidFill>
                <a:schemeClr val="bg1"/>
              </a:solidFill>
            </a:rPr>
            <a:t>Дизайнеры</a:t>
          </a:r>
          <a:r>
            <a:rPr lang="ru-RU" dirty="0"/>
            <a:t> </a:t>
          </a:r>
          <a:r>
            <a:rPr lang="ru-RU" dirty="0">
              <a:solidFill>
                <a:schemeClr val="bg1"/>
              </a:solidFill>
            </a:rPr>
            <a:t>одежды</a:t>
          </a:r>
        </a:p>
      </dgm:t>
    </dgm:pt>
    <dgm:pt modelId="{1ABBEA80-3B9A-4B57-92B1-BC24EECBE903}" type="parTrans" cxnId="{0DB5E565-5225-4550-84C3-04C00832E2E9}">
      <dgm:prSet/>
      <dgm:spPr/>
      <dgm:t>
        <a:bodyPr/>
        <a:lstStyle/>
        <a:p>
          <a:endParaRPr lang="ru-RU"/>
        </a:p>
      </dgm:t>
    </dgm:pt>
    <dgm:pt modelId="{E9114F81-DB7D-40E8-A78F-369688B6FB07}" type="sibTrans" cxnId="{0DB5E565-5225-4550-84C3-04C00832E2E9}">
      <dgm:prSet/>
      <dgm:spPr/>
      <dgm:t>
        <a:bodyPr/>
        <a:lstStyle/>
        <a:p>
          <a:endParaRPr lang="ru-RU"/>
        </a:p>
      </dgm:t>
    </dgm:pt>
    <dgm:pt modelId="{5A68769D-E941-4013-B79A-E51875D231C4}">
      <dgm:prSet phldrT="[Текст]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r>
            <a:rPr lang="ru-RU" dirty="0">
              <a:solidFill>
                <a:schemeClr val="bg1"/>
              </a:solidFill>
            </a:rPr>
            <a:t>Компьютерные</a:t>
          </a:r>
          <a:r>
            <a:rPr lang="ru-RU" dirty="0"/>
            <a:t> </a:t>
          </a:r>
          <a:r>
            <a:rPr lang="ru-RU" dirty="0">
              <a:solidFill>
                <a:schemeClr val="bg1"/>
              </a:solidFill>
            </a:rPr>
            <a:t>игры</a:t>
          </a:r>
        </a:p>
      </dgm:t>
    </dgm:pt>
    <dgm:pt modelId="{10858B2A-782D-4317-9527-D84D6D9868C7}" type="sibTrans" cxnId="{38D74173-0619-4229-9413-19239C9088F7}">
      <dgm:prSet/>
      <dgm:spPr/>
      <dgm:t>
        <a:bodyPr/>
        <a:lstStyle/>
        <a:p>
          <a:endParaRPr lang="ru-RU"/>
        </a:p>
      </dgm:t>
    </dgm:pt>
    <dgm:pt modelId="{E8C8EB03-023F-4406-8284-0A6D4DB53E25}" type="parTrans" cxnId="{38D74173-0619-4229-9413-19239C9088F7}">
      <dgm:prSet/>
      <dgm:spPr/>
      <dgm:t>
        <a:bodyPr/>
        <a:lstStyle/>
        <a:p>
          <a:endParaRPr lang="ru-RU"/>
        </a:p>
      </dgm:t>
    </dgm:pt>
    <dgm:pt modelId="{1A0537EB-55B4-4548-94A0-584446E6702B}">
      <dgm:prSet phldrT="[Текст]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r>
            <a:rPr lang="ru-RU" dirty="0">
              <a:solidFill>
                <a:schemeClr val="bg1"/>
              </a:solidFill>
            </a:rPr>
            <a:t>Шоппинг</a:t>
          </a:r>
        </a:p>
      </dgm:t>
    </dgm:pt>
    <dgm:pt modelId="{59DEAA65-8CE0-4B15-A1C4-347AAF0DE55C}" type="sibTrans" cxnId="{5440A48D-9905-4CFD-B815-747EA902786B}">
      <dgm:prSet/>
      <dgm:spPr/>
      <dgm:t>
        <a:bodyPr/>
        <a:lstStyle/>
        <a:p>
          <a:endParaRPr lang="ru-RU"/>
        </a:p>
      </dgm:t>
    </dgm:pt>
    <dgm:pt modelId="{27A72105-D271-4F3E-B904-1464B5637A3D}" type="parTrans" cxnId="{5440A48D-9905-4CFD-B815-747EA902786B}">
      <dgm:prSet/>
      <dgm:spPr/>
      <dgm:t>
        <a:bodyPr/>
        <a:lstStyle/>
        <a:p>
          <a:endParaRPr lang="ru-RU"/>
        </a:p>
      </dgm:t>
    </dgm:pt>
    <dgm:pt modelId="{44267743-5E8C-4F27-A9A1-ADC4C8CC34A9}" type="pres">
      <dgm:prSet presAssocID="{F4EFC7D9-CB69-41B6-8378-C2561F2A95F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477558-8D99-40AF-90DE-8798264627E5}" type="pres">
      <dgm:prSet presAssocID="{3E380983-2003-47C9-A5A3-30645E4DB2DB}" presName="root1" presStyleCnt="0"/>
      <dgm:spPr/>
    </dgm:pt>
    <dgm:pt modelId="{B73301C3-F14F-46F7-8B05-2806933026F7}" type="pres">
      <dgm:prSet presAssocID="{3E380983-2003-47C9-A5A3-30645E4DB2DB}" presName="LevelOneTextNode" presStyleLbl="node0" presStyleIdx="0" presStyleCnt="1">
        <dgm:presLayoutVars>
          <dgm:chPref val="3"/>
        </dgm:presLayoutVars>
      </dgm:prSet>
      <dgm:spPr/>
    </dgm:pt>
    <dgm:pt modelId="{7E6E819E-E7AE-4467-B0CE-E3AF3BBC4023}" type="pres">
      <dgm:prSet presAssocID="{3E380983-2003-47C9-A5A3-30645E4DB2DB}" presName="level2hierChild" presStyleCnt="0"/>
      <dgm:spPr/>
    </dgm:pt>
    <dgm:pt modelId="{D391F89D-AC90-41CB-821E-5792FA03F11F}" type="pres">
      <dgm:prSet presAssocID="{1ABBEA80-3B9A-4B57-92B1-BC24EECBE903}" presName="conn2-1" presStyleLbl="parChTrans1D2" presStyleIdx="0" presStyleCnt="3"/>
      <dgm:spPr/>
    </dgm:pt>
    <dgm:pt modelId="{CEA8BA1A-2E0D-40D4-90E9-3339B124B091}" type="pres">
      <dgm:prSet presAssocID="{1ABBEA80-3B9A-4B57-92B1-BC24EECBE903}" presName="connTx" presStyleLbl="parChTrans1D2" presStyleIdx="0" presStyleCnt="3"/>
      <dgm:spPr/>
    </dgm:pt>
    <dgm:pt modelId="{126BD60E-7E2A-411C-9E23-C5BF4F08172B}" type="pres">
      <dgm:prSet presAssocID="{85A47854-89D6-4D58-B099-B8AB1172C221}" presName="root2" presStyleCnt="0"/>
      <dgm:spPr/>
    </dgm:pt>
    <dgm:pt modelId="{BC46D677-83FB-4656-8684-9861A32839C4}" type="pres">
      <dgm:prSet presAssocID="{85A47854-89D6-4D58-B099-B8AB1172C221}" presName="LevelTwoTextNode" presStyleLbl="node2" presStyleIdx="0" presStyleCnt="3">
        <dgm:presLayoutVars>
          <dgm:chPref val="3"/>
        </dgm:presLayoutVars>
      </dgm:prSet>
      <dgm:spPr/>
    </dgm:pt>
    <dgm:pt modelId="{821BDC60-4E30-4EB1-B4DE-B4F39C4700A5}" type="pres">
      <dgm:prSet presAssocID="{85A47854-89D6-4D58-B099-B8AB1172C221}" presName="level3hierChild" presStyleCnt="0"/>
      <dgm:spPr/>
    </dgm:pt>
    <dgm:pt modelId="{0D45484E-5263-4845-8171-F723620AF4AA}" type="pres">
      <dgm:prSet presAssocID="{27A72105-D271-4F3E-B904-1464B5637A3D}" presName="conn2-1" presStyleLbl="parChTrans1D2" presStyleIdx="1" presStyleCnt="3"/>
      <dgm:spPr/>
    </dgm:pt>
    <dgm:pt modelId="{EFDA0C64-AEC1-4031-BC27-0D2DAD1A6072}" type="pres">
      <dgm:prSet presAssocID="{27A72105-D271-4F3E-B904-1464B5637A3D}" presName="connTx" presStyleLbl="parChTrans1D2" presStyleIdx="1" presStyleCnt="3"/>
      <dgm:spPr/>
    </dgm:pt>
    <dgm:pt modelId="{4446D75E-5D9B-4EF5-953C-971BAD6B2058}" type="pres">
      <dgm:prSet presAssocID="{1A0537EB-55B4-4548-94A0-584446E6702B}" presName="root2" presStyleCnt="0"/>
      <dgm:spPr/>
    </dgm:pt>
    <dgm:pt modelId="{D5A9098E-36D2-495A-82B3-A43A1CF156D6}" type="pres">
      <dgm:prSet presAssocID="{1A0537EB-55B4-4548-94A0-584446E6702B}" presName="LevelTwoTextNode" presStyleLbl="node2" presStyleIdx="1" presStyleCnt="3">
        <dgm:presLayoutVars>
          <dgm:chPref val="3"/>
        </dgm:presLayoutVars>
      </dgm:prSet>
      <dgm:spPr/>
    </dgm:pt>
    <dgm:pt modelId="{86B8D843-D17B-445B-88D5-02B1617EE302}" type="pres">
      <dgm:prSet presAssocID="{1A0537EB-55B4-4548-94A0-584446E6702B}" presName="level3hierChild" presStyleCnt="0"/>
      <dgm:spPr/>
    </dgm:pt>
    <dgm:pt modelId="{CA289D4C-A98E-4E29-A8BF-03F45558F93A}" type="pres">
      <dgm:prSet presAssocID="{E8C8EB03-023F-4406-8284-0A6D4DB53E25}" presName="conn2-1" presStyleLbl="parChTrans1D2" presStyleIdx="2" presStyleCnt="3"/>
      <dgm:spPr/>
    </dgm:pt>
    <dgm:pt modelId="{258D20DC-C6A2-43C7-AADD-9A62E0148DE5}" type="pres">
      <dgm:prSet presAssocID="{E8C8EB03-023F-4406-8284-0A6D4DB53E25}" presName="connTx" presStyleLbl="parChTrans1D2" presStyleIdx="2" presStyleCnt="3"/>
      <dgm:spPr/>
    </dgm:pt>
    <dgm:pt modelId="{C314F883-471C-44CF-A057-3977AA14C5E5}" type="pres">
      <dgm:prSet presAssocID="{5A68769D-E941-4013-B79A-E51875D231C4}" presName="root2" presStyleCnt="0"/>
      <dgm:spPr/>
    </dgm:pt>
    <dgm:pt modelId="{2189F400-D761-42D8-8270-39BE31652384}" type="pres">
      <dgm:prSet presAssocID="{5A68769D-E941-4013-B79A-E51875D231C4}" presName="LevelTwoTextNode" presStyleLbl="node2" presStyleIdx="2" presStyleCnt="3">
        <dgm:presLayoutVars>
          <dgm:chPref val="3"/>
        </dgm:presLayoutVars>
      </dgm:prSet>
      <dgm:spPr/>
    </dgm:pt>
    <dgm:pt modelId="{7D9FB3AC-8E57-4342-BECA-AE7E70A26B31}" type="pres">
      <dgm:prSet presAssocID="{5A68769D-E941-4013-B79A-E51875D231C4}" presName="level3hierChild" presStyleCnt="0"/>
      <dgm:spPr/>
    </dgm:pt>
  </dgm:ptLst>
  <dgm:cxnLst>
    <dgm:cxn modelId="{3D4B7E1B-7852-449F-85F1-96259E2186D8}" type="presOf" srcId="{E8C8EB03-023F-4406-8284-0A6D4DB53E25}" destId="{CA289D4C-A98E-4E29-A8BF-03F45558F93A}" srcOrd="0" destOrd="0" presId="urn:microsoft.com/office/officeart/2008/layout/HorizontalMultiLevelHierarchy"/>
    <dgm:cxn modelId="{46E3BA37-1CAB-4B3E-8E93-1C31DF096984}" type="presOf" srcId="{1ABBEA80-3B9A-4B57-92B1-BC24EECBE903}" destId="{CEA8BA1A-2E0D-40D4-90E9-3339B124B091}" srcOrd="1" destOrd="0" presId="urn:microsoft.com/office/officeart/2008/layout/HorizontalMultiLevelHierarchy"/>
    <dgm:cxn modelId="{0DB5E565-5225-4550-84C3-04C00832E2E9}" srcId="{3E380983-2003-47C9-A5A3-30645E4DB2DB}" destId="{85A47854-89D6-4D58-B099-B8AB1172C221}" srcOrd="0" destOrd="0" parTransId="{1ABBEA80-3B9A-4B57-92B1-BC24EECBE903}" sibTransId="{E9114F81-DB7D-40E8-A78F-369688B6FB07}"/>
    <dgm:cxn modelId="{38D74173-0619-4229-9413-19239C9088F7}" srcId="{3E380983-2003-47C9-A5A3-30645E4DB2DB}" destId="{5A68769D-E941-4013-B79A-E51875D231C4}" srcOrd="2" destOrd="0" parTransId="{E8C8EB03-023F-4406-8284-0A6D4DB53E25}" sibTransId="{10858B2A-782D-4317-9527-D84D6D9868C7}"/>
    <dgm:cxn modelId="{DDBA0454-A1EE-42DD-885C-FF37CF8C1EB4}" srcId="{F4EFC7D9-CB69-41B6-8378-C2561F2A95F6}" destId="{3E380983-2003-47C9-A5A3-30645E4DB2DB}" srcOrd="0" destOrd="0" parTransId="{E72D6ABC-0B15-4723-A282-435011D8C682}" sibTransId="{3A07BCED-C83A-40E3-B290-9DA75CEA8EBE}"/>
    <dgm:cxn modelId="{E7426755-3C94-48AF-9E3D-EF88D214E9B9}" type="presOf" srcId="{85A47854-89D6-4D58-B099-B8AB1172C221}" destId="{BC46D677-83FB-4656-8684-9861A32839C4}" srcOrd="0" destOrd="0" presId="urn:microsoft.com/office/officeart/2008/layout/HorizontalMultiLevelHierarchy"/>
    <dgm:cxn modelId="{3D053E5A-AEF8-4670-B777-CB496BBF2B61}" type="presOf" srcId="{E8C8EB03-023F-4406-8284-0A6D4DB53E25}" destId="{258D20DC-C6A2-43C7-AADD-9A62E0148DE5}" srcOrd="1" destOrd="0" presId="urn:microsoft.com/office/officeart/2008/layout/HorizontalMultiLevelHierarchy"/>
    <dgm:cxn modelId="{D51AA17F-5F18-4DB3-A4D3-5DCC454D128A}" type="presOf" srcId="{3E380983-2003-47C9-A5A3-30645E4DB2DB}" destId="{B73301C3-F14F-46F7-8B05-2806933026F7}" srcOrd="0" destOrd="0" presId="urn:microsoft.com/office/officeart/2008/layout/HorizontalMultiLevelHierarchy"/>
    <dgm:cxn modelId="{4E854585-9624-494C-A534-8D3E469B676F}" type="presOf" srcId="{F4EFC7D9-CB69-41B6-8378-C2561F2A95F6}" destId="{44267743-5E8C-4F27-A9A1-ADC4C8CC34A9}" srcOrd="0" destOrd="0" presId="urn:microsoft.com/office/officeart/2008/layout/HorizontalMultiLevelHierarchy"/>
    <dgm:cxn modelId="{11E51D8C-308C-4C3C-B0BC-BDB42F37C30C}" type="presOf" srcId="{5A68769D-E941-4013-B79A-E51875D231C4}" destId="{2189F400-D761-42D8-8270-39BE31652384}" srcOrd="0" destOrd="0" presId="urn:microsoft.com/office/officeart/2008/layout/HorizontalMultiLevelHierarchy"/>
    <dgm:cxn modelId="{5440A48D-9905-4CFD-B815-747EA902786B}" srcId="{3E380983-2003-47C9-A5A3-30645E4DB2DB}" destId="{1A0537EB-55B4-4548-94A0-584446E6702B}" srcOrd="1" destOrd="0" parTransId="{27A72105-D271-4F3E-B904-1464B5637A3D}" sibTransId="{59DEAA65-8CE0-4B15-A1C4-347AAF0DE55C}"/>
    <dgm:cxn modelId="{627151A8-41A7-44C3-A86E-9D58481812F8}" type="presOf" srcId="{27A72105-D271-4F3E-B904-1464B5637A3D}" destId="{EFDA0C64-AEC1-4031-BC27-0D2DAD1A6072}" srcOrd="1" destOrd="0" presId="urn:microsoft.com/office/officeart/2008/layout/HorizontalMultiLevelHierarchy"/>
    <dgm:cxn modelId="{DD72C0C9-ED37-48B2-9B4E-905836D514E1}" type="presOf" srcId="{27A72105-D271-4F3E-B904-1464B5637A3D}" destId="{0D45484E-5263-4845-8171-F723620AF4AA}" srcOrd="0" destOrd="0" presId="urn:microsoft.com/office/officeart/2008/layout/HorizontalMultiLevelHierarchy"/>
    <dgm:cxn modelId="{ACCF6ECF-3202-41B3-A13C-918B1CAD978C}" type="presOf" srcId="{1A0537EB-55B4-4548-94A0-584446E6702B}" destId="{D5A9098E-36D2-495A-82B3-A43A1CF156D6}" srcOrd="0" destOrd="0" presId="urn:microsoft.com/office/officeart/2008/layout/HorizontalMultiLevelHierarchy"/>
    <dgm:cxn modelId="{4BB1B8EF-A1C0-46CE-A977-A3B2454F2DF4}" type="presOf" srcId="{1ABBEA80-3B9A-4B57-92B1-BC24EECBE903}" destId="{D391F89D-AC90-41CB-821E-5792FA03F11F}" srcOrd="0" destOrd="0" presId="urn:microsoft.com/office/officeart/2008/layout/HorizontalMultiLevelHierarchy"/>
    <dgm:cxn modelId="{D8113DB9-D427-4748-BC22-4D8CE6C64780}" type="presParOf" srcId="{44267743-5E8C-4F27-A9A1-ADC4C8CC34A9}" destId="{9B477558-8D99-40AF-90DE-8798264627E5}" srcOrd="0" destOrd="0" presId="urn:microsoft.com/office/officeart/2008/layout/HorizontalMultiLevelHierarchy"/>
    <dgm:cxn modelId="{9F5BD82F-F46B-42C4-A92F-7E64B445A644}" type="presParOf" srcId="{9B477558-8D99-40AF-90DE-8798264627E5}" destId="{B73301C3-F14F-46F7-8B05-2806933026F7}" srcOrd="0" destOrd="0" presId="urn:microsoft.com/office/officeart/2008/layout/HorizontalMultiLevelHierarchy"/>
    <dgm:cxn modelId="{930945AA-0E0B-492B-8286-8666D69B7490}" type="presParOf" srcId="{9B477558-8D99-40AF-90DE-8798264627E5}" destId="{7E6E819E-E7AE-4467-B0CE-E3AF3BBC4023}" srcOrd="1" destOrd="0" presId="urn:microsoft.com/office/officeart/2008/layout/HorizontalMultiLevelHierarchy"/>
    <dgm:cxn modelId="{281FCF01-DE01-4575-8C41-C0035C996CDE}" type="presParOf" srcId="{7E6E819E-E7AE-4467-B0CE-E3AF3BBC4023}" destId="{D391F89D-AC90-41CB-821E-5792FA03F11F}" srcOrd="0" destOrd="0" presId="urn:microsoft.com/office/officeart/2008/layout/HorizontalMultiLevelHierarchy"/>
    <dgm:cxn modelId="{EAA4CDBA-AC2A-4ECF-9580-700A33F64508}" type="presParOf" srcId="{D391F89D-AC90-41CB-821E-5792FA03F11F}" destId="{CEA8BA1A-2E0D-40D4-90E9-3339B124B091}" srcOrd="0" destOrd="0" presId="urn:microsoft.com/office/officeart/2008/layout/HorizontalMultiLevelHierarchy"/>
    <dgm:cxn modelId="{3DF3E696-CB94-40C3-A887-3172131802F8}" type="presParOf" srcId="{7E6E819E-E7AE-4467-B0CE-E3AF3BBC4023}" destId="{126BD60E-7E2A-411C-9E23-C5BF4F08172B}" srcOrd="1" destOrd="0" presId="urn:microsoft.com/office/officeart/2008/layout/HorizontalMultiLevelHierarchy"/>
    <dgm:cxn modelId="{F25E302E-494D-46E3-8CE0-DCAB9928ED66}" type="presParOf" srcId="{126BD60E-7E2A-411C-9E23-C5BF4F08172B}" destId="{BC46D677-83FB-4656-8684-9861A32839C4}" srcOrd="0" destOrd="0" presId="urn:microsoft.com/office/officeart/2008/layout/HorizontalMultiLevelHierarchy"/>
    <dgm:cxn modelId="{875FCA40-1D37-4597-9268-B5214A0E34C9}" type="presParOf" srcId="{126BD60E-7E2A-411C-9E23-C5BF4F08172B}" destId="{821BDC60-4E30-4EB1-B4DE-B4F39C4700A5}" srcOrd="1" destOrd="0" presId="urn:microsoft.com/office/officeart/2008/layout/HorizontalMultiLevelHierarchy"/>
    <dgm:cxn modelId="{FF0A1E3E-405E-444F-AA39-431CFE4E1986}" type="presParOf" srcId="{7E6E819E-E7AE-4467-B0CE-E3AF3BBC4023}" destId="{0D45484E-5263-4845-8171-F723620AF4AA}" srcOrd="2" destOrd="0" presId="urn:microsoft.com/office/officeart/2008/layout/HorizontalMultiLevelHierarchy"/>
    <dgm:cxn modelId="{0943B703-ADFC-4458-9843-CBD0CD64EEC9}" type="presParOf" srcId="{0D45484E-5263-4845-8171-F723620AF4AA}" destId="{EFDA0C64-AEC1-4031-BC27-0D2DAD1A6072}" srcOrd="0" destOrd="0" presId="urn:microsoft.com/office/officeart/2008/layout/HorizontalMultiLevelHierarchy"/>
    <dgm:cxn modelId="{9BFEB4BC-E33D-44ED-8F02-92326C070C0B}" type="presParOf" srcId="{7E6E819E-E7AE-4467-B0CE-E3AF3BBC4023}" destId="{4446D75E-5D9B-4EF5-953C-971BAD6B2058}" srcOrd="3" destOrd="0" presId="urn:microsoft.com/office/officeart/2008/layout/HorizontalMultiLevelHierarchy"/>
    <dgm:cxn modelId="{DD9C25DE-7AEC-4D9A-B413-6D202272C559}" type="presParOf" srcId="{4446D75E-5D9B-4EF5-953C-971BAD6B2058}" destId="{D5A9098E-36D2-495A-82B3-A43A1CF156D6}" srcOrd="0" destOrd="0" presId="urn:microsoft.com/office/officeart/2008/layout/HorizontalMultiLevelHierarchy"/>
    <dgm:cxn modelId="{6C7BA162-F5AA-40BF-BFD0-9102D621D386}" type="presParOf" srcId="{4446D75E-5D9B-4EF5-953C-971BAD6B2058}" destId="{86B8D843-D17B-445B-88D5-02B1617EE302}" srcOrd="1" destOrd="0" presId="urn:microsoft.com/office/officeart/2008/layout/HorizontalMultiLevelHierarchy"/>
    <dgm:cxn modelId="{84DEF6C9-3D57-408B-8142-EAF7DD7BD23D}" type="presParOf" srcId="{7E6E819E-E7AE-4467-B0CE-E3AF3BBC4023}" destId="{CA289D4C-A98E-4E29-A8BF-03F45558F93A}" srcOrd="4" destOrd="0" presId="urn:microsoft.com/office/officeart/2008/layout/HorizontalMultiLevelHierarchy"/>
    <dgm:cxn modelId="{CF7D37E5-0EC6-4B7A-AD85-109C920F4CA1}" type="presParOf" srcId="{CA289D4C-A98E-4E29-A8BF-03F45558F93A}" destId="{258D20DC-C6A2-43C7-AADD-9A62E0148DE5}" srcOrd="0" destOrd="0" presId="urn:microsoft.com/office/officeart/2008/layout/HorizontalMultiLevelHierarchy"/>
    <dgm:cxn modelId="{E9CAD980-8E57-48B3-8832-811CD3F91D2A}" type="presParOf" srcId="{7E6E819E-E7AE-4467-B0CE-E3AF3BBC4023}" destId="{C314F883-471C-44CF-A057-3977AA14C5E5}" srcOrd="5" destOrd="0" presId="urn:microsoft.com/office/officeart/2008/layout/HorizontalMultiLevelHierarchy"/>
    <dgm:cxn modelId="{A3ECB63D-49E9-456A-A981-8EE325A3EBD3}" type="presParOf" srcId="{C314F883-471C-44CF-A057-3977AA14C5E5}" destId="{2189F400-D761-42D8-8270-39BE31652384}" srcOrd="0" destOrd="0" presId="urn:microsoft.com/office/officeart/2008/layout/HorizontalMultiLevelHierarchy"/>
    <dgm:cxn modelId="{8542B082-18DF-4C5B-ABD3-5ABA1D55D8C5}" type="presParOf" srcId="{C314F883-471C-44CF-A057-3977AA14C5E5}" destId="{7D9FB3AC-8E57-4342-BECA-AE7E70A26B3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89D4C-A98E-4E29-A8BF-03F45558F93A}">
      <dsp:nvSpPr>
        <dsp:cNvPr id="0" name=""/>
        <dsp:cNvSpPr/>
      </dsp:nvSpPr>
      <dsp:spPr>
        <a:xfrm>
          <a:off x="2326193" y="1934847"/>
          <a:ext cx="482318" cy="919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159" y="0"/>
              </a:lnTo>
              <a:lnTo>
                <a:pt x="241159" y="919052"/>
              </a:lnTo>
              <a:lnTo>
                <a:pt x="482318" y="919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41404" y="2368425"/>
        <a:ext cx="51896" cy="51896"/>
      </dsp:txXfrm>
    </dsp:sp>
    <dsp:sp modelId="{0D45484E-5263-4845-8171-F723620AF4AA}">
      <dsp:nvSpPr>
        <dsp:cNvPr id="0" name=""/>
        <dsp:cNvSpPr/>
      </dsp:nvSpPr>
      <dsp:spPr>
        <a:xfrm>
          <a:off x="2326193" y="1889127"/>
          <a:ext cx="482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231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55295" y="1922789"/>
        <a:ext cx="24115" cy="24115"/>
      </dsp:txXfrm>
    </dsp:sp>
    <dsp:sp modelId="{D391F89D-AC90-41CB-821E-5792FA03F11F}">
      <dsp:nvSpPr>
        <dsp:cNvPr id="0" name=""/>
        <dsp:cNvSpPr/>
      </dsp:nvSpPr>
      <dsp:spPr>
        <a:xfrm>
          <a:off x="2326193" y="1015794"/>
          <a:ext cx="482318" cy="919052"/>
        </a:xfrm>
        <a:custGeom>
          <a:avLst/>
          <a:gdLst/>
          <a:ahLst/>
          <a:cxnLst/>
          <a:rect l="0" t="0" r="0" b="0"/>
          <a:pathLst>
            <a:path>
              <a:moveTo>
                <a:pt x="0" y="919052"/>
              </a:moveTo>
              <a:lnTo>
                <a:pt x="241159" y="919052"/>
              </a:lnTo>
              <a:lnTo>
                <a:pt x="241159" y="0"/>
              </a:lnTo>
              <a:lnTo>
                <a:pt x="48231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41404" y="1449373"/>
        <a:ext cx="51896" cy="51896"/>
      </dsp:txXfrm>
    </dsp:sp>
    <dsp:sp modelId="{B73301C3-F14F-46F7-8B05-2806933026F7}">
      <dsp:nvSpPr>
        <dsp:cNvPr id="0" name=""/>
        <dsp:cNvSpPr/>
      </dsp:nvSpPr>
      <dsp:spPr>
        <a:xfrm rot="16200000">
          <a:off x="23725" y="1567226"/>
          <a:ext cx="3869695" cy="735242"/>
        </a:xfrm>
        <a:prstGeom prst="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>
              <a:solidFill>
                <a:schemeClr val="bg1"/>
              </a:solidFill>
            </a:rPr>
            <a:t>Nemoda</a:t>
          </a:r>
          <a:endParaRPr lang="ru-RU" sz="4700" kern="1200" dirty="0">
            <a:solidFill>
              <a:schemeClr val="bg1"/>
            </a:solidFill>
          </a:endParaRPr>
        </a:p>
      </dsp:txBody>
      <dsp:txXfrm>
        <a:off x="23725" y="1567226"/>
        <a:ext cx="3869695" cy="735242"/>
      </dsp:txXfrm>
    </dsp:sp>
    <dsp:sp modelId="{BC46D677-83FB-4656-8684-9861A32839C4}">
      <dsp:nvSpPr>
        <dsp:cNvPr id="0" name=""/>
        <dsp:cNvSpPr/>
      </dsp:nvSpPr>
      <dsp:spPr>
        <a:xfrm>
          <a:off x="2808512" y="648173"/>
          <a:ext cx="2411593" cy="735242"/>
        </a:xfrm>
        <a:prstGeom prst="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bg1"/>
              </a:solidFill>
            </a:rPr>
            <a:t>Дизайнеры</a:t>
          </a:r>
          <a:r>
            <a:rPr lang="ru-RU" sz="2400" kern="1200" dirty="0"/>
            <a:t> </a:t>
          </a:r>
          <a:r>
            <a:rPr lang="ru-RU" sz="2400" kern="1200" dirty="0">
              <a:solidFill>
                <a:schemeClr val="bg1"/>
              </a:solidFill>
            </a:rPr>
            <a:t>одежды</a:t>
          </a:r>
        </a:p>
      </dsp:txBody>
      <dsp:txXfrm>
        <a:off x="2808512" y="648173"/>
        <a:ext cx="2411593" cy="735242"/>
      </dsp:txXfrm>
    </dsp:sp>
    <dsp:sp modelId="{D5A9098E-36D2-495A-82B3-A43A1CF156D6}">
      <dsp:nvSpPr>
        <dsp:cNvPr id="0" name=""/>
        <dsp:cNvSpPr/>
      </dsp:nvSpPr>
      <dsp:spPr>
        <a:xfrm>
          <a:off x="2808512" y="1567226"/>
          <a:ext cx="2411593" cy="735242"/>
        </a:xfrm>
        <a:prstGeom prst="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bg1"/>
              </a:solidFill>
            </a:rPr>
            <a:t>Шоппинг</a:t>
          </a:r>
        </a:p>
      </dsp:txBody>
      <dsp:txXfrm>
        <a:off x="2808512" y="1567226"/>
        <a:ext cx="2411593" cy="735242"/>
      </dsp:txXfrm>
    </dsp:sp>
    <dsp:sp modelId="{2189F400-D761-42D8-8270-39BE31652384}">
      <dsp:nvSpPr>
        <dsp:cNvPr id="0" name=""/>
        <dsp:cNvSpPr/>
      </dsp:nvSpPr>
      <dsp:spPr>
        <a:xfrm>
          <a:off x="2808512" y="2486279"/>
          <a:ext cx="2411593" cy="735242"/>
        </a:xfrm>
        <a:prstGeom prst="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bg1"/>
              </a:solidFill>
            </a:rPr>
            <a:t>Компьютерные</a:t>
          </a:r>
          <a:r>
            <a:rPr lang="ru-RU" sz="2400" kern="1200" dirty="0"/>
            <a:t> </a:t>
          </a:r>
          <a:r>
            <a:rPr lang="ru-RU" sz="2400" kern="1200" dirty="0">
              <a:solidFill>
                <a:schemeClr val="bg1"/>
              </a:solidFill>
            </a:rPr>
            <a:t>игры</a:t>
          </a:r>
        </a:p>
      </dsp:txBody>
      <dsp:txXfrm>
        <a:off x="2808512" y="2486279"/>
        <a:ext cx="2411593" cy="735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DA7605-2467-457C-86DC-89D2E8551DB6}" type="datetime1">
              <a:rPr lang="ru-RU" smtClean="0"/>
              <a:t>17.04.2022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6161DD-285C-4CCE-B281-CDCBCD98A300}" type="datetime1">
              <a:rPr lang="ru-RU" noProof="0" smtClean="0"/>
              <a:t>17.04.2022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4F1A11-BB96-443E-B274-982C61AA7E0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79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Текст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M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T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S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E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rtlCol="0" anchor="ctr"/>
          <a:lstStyle>
            <a:lvl1pPr algn="l">
              <a:defRPr sz="6000" cap="all" baseline="0"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rtlCol="0"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2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3" name="Текст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3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8" name="Дата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9" name="Нижний колонтитул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0" name="Номер слайда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rtlCol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3" name="Текст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6" name="Текст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39" name="Текст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41" name="Текст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2" name="Текст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3" name="Текст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Дата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07.01.20ГГ</a:t>
            </a:r>
          </a:p>
        </p:txBody>
      </p:sp>
      <p:sp>
        <p:nvSpPr>
          <p:cNvPr id="16" name="Нижний колонтитул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7" name="Номер слайда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3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1" y="2413000"/>
            <a:ext cx="4114795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3" y="2413000"/>
            <a:ext cx="4114797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Нижний колонтитул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сштабиро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7" name="Прямая со стрелкой 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4142" y="2046288"/>
            <a:ext cx="554445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4142" y="3162300"/>
            <a:ext cx="5544458" cy="302736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240588" y="2046288"/>
            <a:ext cx="41148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240588" y="3162300"/>
            <a:ext cx="4114800" cy="302736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142" y="1850572"/>
            <a:ext cx="10134601" cy="409302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4 ввер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2" name="Текст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3" name="Текст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8 ввер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Рисунок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3" name="Рисунок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2" name="Рисунок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9" name="Рисунок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6" name="Рисунок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3" name="Рисунок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67" name="Текст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8" name="Текст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69" name="Текст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0" name="Текст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1" name="Текст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2" name="Текст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3" name="Текст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4" name="Текст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5" name="Текст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6" name="Текст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7" name="Текст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8" name="Текст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9" name="Текст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80" name="Текст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4 столбец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60771" y="4136571"/>
            <a:ext cx="3907972" cy="1883230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 rtlCol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07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Рисунок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7" name="Текст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85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есть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Подзаголовок слайда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Подзаголовок слайда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1 столбц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419184"/>
            <a:ext cx="2362200" cy="1110286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изображение и объек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1633" y="690928"/>
            <a:ext cx="4501910" cy="732282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3799" y="2318657"/>
            <a:ext cx="4203247" cy="1440996"/>
          </a:xfrm>
        </p:spPr>
        <p:txBody>
          <a:bodyPr lIns="0" rtlCol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43799" y="4147457"/>
            <a:ext cx="4203247" cy="153216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M</a:t>
            </a:r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E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S</a:t>
            </a:r>
          </a:p>
        </p:txBody>
      </p:sp>
      <p:sp>
        <p:nvSpPr>
          <p:cNvPr id="33" name="Текст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6143" y="5201920"/>
            <a:ext cx="5747657" cy="992505"/>
          </a:xfrm>
        </p:spPr>
        <p:txBody>
          <a:bodyPr rtlCol="0" anchor="ctr">
            <a:normAutofit/>
          </a:bodyPr>
          <a:lstStyle>
            <a:lvl1pPr>
              <a:defRPr sz="4800" cap="all"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Графический объект 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 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4" name="Графический объект 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, значки и объе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8" name="Рисунок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4142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2" name="Рисунок 15">
            <a:extLst>
              <a:ext uri="{FF2B5EF4-FFF2-40B4-BE49-F238E27FC236}">
                <a16:creationId xmlns:a16="http://schemas.microsoft.com/office/drawing/2014/main" id="{51CF84FA-944B-434D-A8DD-F5D8A6BD7F12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4706975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Рисунок 15">
            <a:extLst>
              <a:ext uri="{FF2B5EF4-FFF2-40B4-BE49-F238E27FC236}">
                <a16:creationId xmlns:a16="http://schemas.microsoft.com/office/drawing/2014/main" id="{F07B788A-B491-4062-8710-AC0B5654D443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8412200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Дата 2">
            <a:extLst>
              <a:ext uri="{FF2B5EF4-FFF2-40B4-BE49-F238E27FC236}">
                <a16:creationId xmlns:a16="http://schemas.microsoft.com/office/drawing/2014/main" id="{D798BE23-D422-4EB1-A64B-24749090892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0" name="Нижний колонтитул 3">
            <a:extLst>
              <a:ext uri="{FF2B5EF4-FFF2-40B4-BE49-F238E27FC236}">
                <a16:creationId xmlns:a16="http://schemas.microsoft.com/office/drawing/2014/main" id="{4BF2994C-9A98-4FB0-B040-0D7D4EE7DB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6" name="Номер слайда 4">
            <a:extLst>
              <a:ext uri="{FF2B5EF4-FFF2-40B4-BE49-F238E27FC236}">
                <a16:creationId xmlns:a16="http://schemas.microsoft.com/office/drawing/2014/main" id="{96B5941B-782C-4ACF-AF36-8E21DA11A2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476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01.07.20ГГ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9FF96520-E4CE-4EAD-8ABF-1D2297D6B3A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61" r:id="rId9"/>
    <p:sldLayoutId id="2147483671" r:id="rId10"/>
    <p:sldLayoutId id="2147483679" r:id="rId11"/>
    <p:sldLayoutId id="2147483677" r:id="rId12"/>
    <p:sldLayoutId id="2147483672" r:id="rId13"/>
    <p:sldLayoutId id="2147483652" r:id="rId14"/>
    <p:sldLayoutId id="2147483653" r:id="rId15"/>
    <p:sldLayoutId id="2147483650" r:id="rId16"/>
    <p:sldLayoutId id="2147483654" r:id="rId17"/>
    <p:sldLayoutId id="2147483674" r:id="rId18"/>
    <p:sldLayoutId id="2147483676" r:id="rId19"/>
    <p:sldLayoutId id="2147483673" r:id="rId20"/>
    <p:sldLayoutId id="2147483675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67219F1-424F-4835-95AC-9FE7D46488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543" r="6543"/>
          <a:stretch>
            <a:fillRect/>
          </a:stretch>
        </p:blipFill>
        <p:spPr/>
      </p:pic>
      <p:sp>
        <p:nvSpPr>
          <p:cNvPr id="20" name="Текст 19">
            <a:extLst>
              <a:ext uri="{FF2B5EF4-FFF2-40B4-BE49-F238E27FC236}">
                <a16:creationId xmlns:a16="http://schemas.microsoft.com/office/drawing/2014/main" id="{A2D5ABC8-73C6-4DB8-B474-F46298EA2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US" dirty="0"/>
              <a:t>A</a:t>
            </a:r>
            <a:endParaRPr lang="ru-RU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US" dirty="0"/>
              <a:t>O</a:t>
            </a:r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US" dirty="0"/>
              <a:t>M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dirty="0"/>
              <a:t>D</a:t>
            </a:r>
            <a:endParaRPr lang="ru-RU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121E62A4-FFC9-4562-80A6-9C3695EDD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               </a:t>
            </a:r>
            <a:r>
              <a:rPr lang="en-US" dirty="0"/>
              <a:t>  </a:t>
            </a:r>
            <a:r>
              <a:rPr lang="en-US" dirty="0" err="1"/>
              <a:t>nemoda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2" name="Подзаголовок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6874" y="5325276"/>
            <a:ext cx="3720841" cy="682094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dirty="0"/>
              <a:t>Александра </a:t>
            </a:r>
            <a:r>
              <a:rPr lang="ru-RU" dirty="0" err="1"/>
              <a:t>Хайтина</a:t>
            </a:r>
            <a:r>
              <a:rPr lang="ru-RU" dirty="0"/>
              <a:t>    9А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727564" y="2091472"/>
            <a:ext cx="0" cy="244832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рко-зеленый фон Бесплатная фотография - Public Domain Pictures" hidden="1">
            <a:extLst>
              <a:ext uri="{FF2B5EF4-FFF2-40B4-BE49-F238E27FC236}">
                <a16:creationId xmlns:a16="http://schemas.microsoft.com/office/drawing/2014/main" id="{E899DB6D-CB24-4891-A0CE-1DD94E96F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51" y="-964276"/>
            <a:ext cx="13028948" cy="86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4E9F446-8BE2-4156-BD54-B13444577A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410" r="14410"/>
          <a:stretch/>
        </p:blipFill>
        <p:spPr/>
      </p:pic>
      <p:sp>
        <p:nvSpPr>
          <p:cNvPr id="40" name="Объект 39">
            <a:extLst>
              <a:ext uri="{FF2B5EF4-FFF2-40B4-BE49-F238E27FC236}">
                <a16:creationId xmlns:a16="http://schemas.microsoft.com/office/drawing/2014/main" id="{EB96D69F-6CE2-4591-B478-C663AE5C8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81CC48"/>
                </a:solidFill>
              </a:rPr>
              <a:t>NEMODA – </a:t>
            </a:r>
            <a:r>
              <a:rPr lang="ru-RU" sz="1600" dirty="0">
                <a:solidFill>
                  <a:srgbClr val="81CC48"/>
                </a:solidFill>
              </a:rPr>
              <a:t>конструктор своего персонажа</a:t>
            </a:r>
          </a:p>
          <a:p>
            <a:r>
              <a:rPr lang="ru-RU" sz="1600" dirty="0">
                <a:solidFill>
                  <a:srgbClr val="81CC48"/>
                </a:solidFill>
              </a:rPr>
              <a:t>Поставьте себя на место дизайнера одежды и создайте свой стиль!</a:t>
            </a:r>
          </a:p>
          <a:p>
            <a:endParaRPr lang="ru-RU" sz="1400" dirty="0">
              <a:solidFill>
                <a:srgbClr val="81CC48"/>
              </a:solidFill>
            </a:endParaRPr>
          </a:p>
        </p:txBody>
      </p:sp>
      <p:sp>
        <p:nvSpPr>
          <p:cNvPr id="4" name="Дата 3" hidden="1">
            <a:extLst>
              <a:ext uri="{FF2B5EF4-FFF2-40B4-BE49-F238E27FC236}">
                <a16:creationId xmlns:a16="http://schemas.microsoft.com/office/drawing/2014/main" id="{62D7F7EE-59C6-4F81-97AA-35591018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5" name="Нижний колонтитул 4" hidden="1">
            <a:extLst>
              <a:ext uri="{FF2B5EF4-FFF2-40B4-BE49-F238E27FC236}">
                <a16:creationId xmlns:a16="http://schemas.microsoft.com/office/drawing/2014/main" id="{F7DD4B3C-4ABC-4006-8B69-D2259B3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 hidden="1">
            <a:extLst>
              <a:ext uri="{FF2B5EF4-FFF2-40B4-BE49-F238E27FC236}">
                <a16:creationId xmlns:a16="http://schemas.microsoft.com/office/drawing/2014/main" id="{BAFE1D81-6662-42F1-9499-A1EA456D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ru-RU" noProof="0" smtClean="0"/>
              <a:pPr/>
              <a:t>2</a:t>
            </a:fld>
            <a:endParaRPr lang="ru-RU" noProof="0"/>
          </a:p>
        </p:txBody>
      </p:sp>
      <p:sp>
        <p:nvSpPr>
          <p:cNvPr id="39" name="Заголовок 38">
            <a:extLst>
              <a:ext uri="{FF2B5EF4-FFF2-40B4-BE49-F238E27FC236}">
                <a16:creationId xmlns:a16="http://schemas.microsoft.com/office/drawing/2014/main" id="{1E001D09-41C1-4CCE-AF80-0DB11753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nemoda</a:t>
            </a:r>
            <a:endParaRPr lang="ru-RU" dirty="0"/>
          </a:p>
        </p:txBody>
      </p:sp>
      <p:sp>
        <p:nvSpPr>
          <p:cNvPr id="8" name="Параллелограмм 7" hidden="1">
            <a:extLst>
              <a:ext uri="{FF2B5EF4-FFF2-40B4-BE49-F238E27FC236}">
                <a16:creationId xmlns:a16="http://schemas.microsoft.com/office/drawing/2014/main" id="{9A429A89-71B3-47C0-A6F4-8D4527FAF55E}"/>
              </a:ext>
            </a:extLst>
          </p:cNvPr>
          <p:cNvSpPr/>
          <p:nvPr/>
        </p:nvSpPr>
        <p:spPr>
          <a:xfrm>
            <a:off x="838199" y="0"/>
            <a:ext cx="4241801" cy="6721475"/>
          </a:xfrm>
          <a:prstGeom prst="parallelogram">
            <a:avLst>
              <a:gd name="adj" fmla="val 52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 hidden="1">
            <a:extLst>
              <a:ext uri="{FF2B5EF4-FFF2-40B4-BE49-F238E27FC236}">
                <a16:creationId xmlns:a16="http://schemas.microsoft.com/office/drawing/2014/main" id="{B97EA9C4-A1A7-47F2-9DA0-7E2A051A3841}"/>
              </a:ext>
            </a:extLst>
          </p:cNvPr>
          <p:cNvSpPr/>
          <p:nvPr/>
        </p:nvSpPr>
        <p:spPr>
          <a:xfrm>
            <a:off x="4470400" y="0"/>
            <a:ext cx="203764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0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BA93ACD-360C-4C1A-9D93-8CFDDC89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AFDD1C-D427-46D1-831A-E6A76967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5" y="4001294"/>
            <a:ext cx="4203247" cy="1800225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rgbClr val="81CC48"/>
                </a:solidFill>
              </a:rPr>
              <a:t>Шопинг занимает очень много времени и сил.</a:t>
            </a:r>
          </a:p>
          <a:p>
            <a:r>
              <a:rPr lang="en-US" sz="1600" dirty="0" err="1">
                <a:solidFill>
                  <a:srgbClr val="81CC48"/>
                </a:solidFill>
              </a:rPr>
              <a:t>Nemoda</a:t>
            </a:r>
            <a:r>
              <a:rPr lang="en-US" sz="1600" dirty="0">
                <a:solidFill>
                  <a:srgbClr val="81CC48"/>
                </a:solidFill>
              </a:rPr>
              <a:t> </a:t>
            </a:r>
            <a:r>
              <a:rPr lang="ru-RU" sz="1600" dirty="0">
                <a:solidFill>
                  <a:srgbClr val="81CC48"/>
                </a:solidFill>
              </a:rPr>
              <a:t>поможет вам выбрать товары, не тратя время на пустые походы по магазинам</a:t>
            </a:r>
          </a:p>
        </p:txBody>
      </p:sp>
      <p:sp>
        <p:nvSpPr>
          <p:cNvPr id="8" name="Круг: прозрачная заливка 7">
            <a:extLst>
              <a:ext uri="{FF2B5EF4-FFF2-40B4-BE49-F238E27FC236}">
                <a16:creationId xmlns:a16="http://schemas.microsoft.com/office/drawing/2014/main" id="{4A839E2B-EE19-4472-A2EF-AFBD34588346}"/>
              </a:ext>
            </a:extLst>
          </p:cNvPr>
          <p:cNvSpPr/>
          <p:nvPr/>
        </p:nvSpPr>
        <p:spPr>
          <a:xfrm>
            <a:off x="7289801" y="-1193799"/>
            <a:ext cx="7096328" cy="9956800"/>
          </a:xfrm>
          <a:prstGeom prst="donu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gradFill flip="none" rotWithShape="1">
                <a:gsLst>
                  <a:gs pos="0">
                    <a:srgbClr val="81CC48">
                      <a:shade val="30000"/>
                      <a:satMod val="115000"/>
                    </a:srgbClr>
                  </a:gs>
                  <a:gs pos="50000">
                    <a:srgbClr val="81CC48">
                      <a:shade val="67500"/>
                      <a:satMod val="115000"/>
                    </a:srgbClr>
                  </a:gs>
                  <a:gs pos="100000">
                    <a:srgbClr val="81CC48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413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69885F-5649-4DE9-8BF5-112F8AB9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Применение</a:t>
            </a:r>
          </a:p>
        </p:txBody>
      </p:sp>
      <p:graphicFrame>
        <p:nvGraphicFramePr>
          <p:cNvPr id="18" name="Схема 17">
            <a:extLst>
              <a:ext uri="{FF2B5EF4-FFF2-40B4-BE49-F238E27FC236}">
                <a16:creationId xmlns:a16="http://schemas.microsoft.com/office/drawing/2014/main" id="{A4F32F79-38FF-4737-89DA-8A0DE1366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209879"/>
              </p:ext>
            </p:extLst>
          </p:nvPr>
        </p:nvGraphicFramePr>
        <p:xfrm>
          <a:off x="2599159" y="2257064"/>
          <a:ext cx="6811058" cy="3869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53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C14094F-3401-441A-9CA3-C05145A964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295" r="16295"/>
          <a:stretch>
            <a:fillRect/>
          </a:stretch>
        </p:blipFill>
        <p:spPr/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DE3D9DFC-453C-4255-BC3B-38E162BE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06296F6-CE52-439C-BBE4-29E2AC67BA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ru-RU" dirty="0"/>
              <a:t>Ваше лицо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A613A8F-B2A1-41DD-9486-72B8FFB0B0A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/>
              <a:t>Можно поставить свое лицо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AFC61281-1DFE-40FE-B2CD-29DA07EA5FA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Свой стиль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D4CBC8E3-201E-4476-BE24-63D02FB7FC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1475" y="5406900"/>
            <a:ext cx="2443099" cy="56275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Можно понять какой стиль вам по душе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C5BE75B9-238B-4C0A-A58B-BC730A616A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ru-RU" dirty="0"/>
              <a:t>Новая одежда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406CC0EA-EA88-4953-B2A1-3F3EF9157BF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834" y="5406899"/>
            <a:ext cx="2443099" cy="56275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Можно добавлять новую одежду и аксессуары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BD4FCCA9-EB8A-444D-A0EC-8B7FCB201B8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ru-RU" dirty="0"/>
              <a:t>Экономия времени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98ECFA38-BFAF-4225-9710-74BB3F17E50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00180" y="5403372"/>
            <a:ext cx="2443099" cy="696485"/>
          </a:xfrm>
        </p:spPr>
        <p:txBody>
          <a:bodyPr>
            <a:normAutofit/>
          </a:bodyPr>
          <a:lstStyle/>
          <a:p>
            <a:r>
              <a:rPr lang="ru-RU" dirty="0"/>
              <a:t>Применимо в интернет магазинах </a:t>
            </a:r>
          </a:p>
          <a:p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5BBAE83-3C6D-4986-9503-2EC9DC5D5D6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5710" b="5710"/>
          <a:stretch>
            <a:fillRect/>
          </a:stretch>
        </p:blipFill>
        <p:spPr/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6DA6706-02D7-4DC4-BC4F-48732451DAE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4353" b="4353"/>
          <a:stretch>
            <a:fillRect/>
          </a:stretch>
        </p:blipFill>
        <p:spPr/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69470BA-1DBF-4382-880B-63A5CA7575A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279" b="2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944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B092CD8F-03D9-4AB8-BAC0-8566C5573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Подбор макияжа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4512B4-F678-468D-9BF0-CD204CA318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Можно </a:t>
            </a:r>
            <a:r>
              <a:rPr lang="ru-RU" sz="1300" dirty="0"/>
              <a:t>б</a:t>
            </a:r>
            <a:r>
              <a:rPr lang="ru-RU" dirty="0"/>
              <a:t>удет подобрать макияж под выбранную  одежду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24371AD-7F0E-4E48-91CD-392A719D2D2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80795" y="3172536"/>
            <a:ext cx="4273004" cy="487833"/>
          </a:xfrm>
        </p:spPr>
        <p:txBody>
          <a:bodyPr/>
          <a:lstStyle/>
          <a:p>
            <a:r>
              <a:rPr lang="ru-RU" dirty="0"/>
              <a:t>Автоматизированный подбор стиля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F41C16B-9A63-4523-B3EC-3D5381308A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00713" y="3685464"/>
            <a:ext cx="3294437" cy="759214"/>
          </a:xfrm>
        </p:spPr>
        <p:txBody>
          <a:bodyPr/>
          <a:lstStyle/>
          <a:p>
            <a:r>
              <a:rPr lang="ru-RU" dirty="0"/>
              <a:t>Программа сможет сама подбирать одежду к вашему образу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6B33D9A-9788-4128-9A71-D1720B68D41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Изменение параметров 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9FBDA-B8BE-4F2E-832F-CEE4DFFAFE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ru-RU" dirty="0"/>
              <a:t>Можно будет менять фигуру, рост человека</a:t>
            </a: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18FA918F-A595-4CD0-B55D-6C7B6251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</a:p>
        </p:txBody>
      </p:sp>
    </p:spTree>
    <p:extLst>
      <p:ext uri="{BB962C8B-B14F-4D97-AF65-F5344CB8AC3E}">
        <p14:creationId xmlns:p14="http://schemas.microsoft.com/office/powerpoint/2010/main" val="276037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ECEC081-C203-4C79-9977-5E796A648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39944"/>
            <a:ext cx="4114797" cy="2747962"/>
          </a:xfrm>
        </p:spPr>
        <p:txBody>
          <a:bodyPr>
            <a:normAutofit/>
          </a:bodyPr>
          <a:lstStyle/>
          <a:p>
            <a:r>
              <a:rPr lang="ru-RU" sz="1400" dirty="0"/>
              <a:t>Вы можете не тратить время на походы по магазинам и найти для себя подходящую одежду и аксессуары. </a:t>
            </a:r>
          </a:p>
          <a:p>
            <a:r>
              <a:rPr lang="ru-RU" sz="1400" dirty="0"/>
              <a:t>В приложение можно загрузить свою одежду и собирать новые образы со своей старой одеждой.                                                                         Подарите старым вещам новую жизнь!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4A5B02-8120-40DD-96B6-52054C88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2" y="3439944"/>
            <a:ext cx="4114797" cy="2747962"/>
          </a:xfrm>
        </p:spPr>
        <p:txBody>
          <a:bodyPr/>
          <a:lstStyle/>
          <a:p>
            <a:r>
              <a:rPr lang="ru-RU" sz="1400" dirty="0"/>
              <a:t>Так же с приложением могут работать специалисты. С их помощью найти что-то подходящее для себя станет легче!</a:t>
            </a:r>
          </a:p>
          <a:p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B629D47-0C5A-4988-92E6-662858A1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в жизни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9720346-3280-4A55-B992-EE2C5D49C34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RU" dirty="0"/>
              <a:t>Экономия времени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01B715E-3562-4733-B696-EC3D811B229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 algn="l"/>
            <a:r>
              <a:rPr lang="ru-RU" dirty="0"/>
              <a:t>Помощь в поиске образа</a:t>
            </a:r>
          </a:p>
        </p:txBody>
      </p:sp>
    </p:spTree>
    <p:extLst>
      <p:ext uri="{BB962C8B-B14F-4D97-AF65-F5344CB8AC3E}">
        <p14:creationId xmlns:p14="http://schemas.microsoft.com/office/powerpoint/2010/main" val="89989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BAB060-5DC4-45F5-A683-70425676247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/>
          <a:srcRect l="18472" r="18472"/>
          <a:stretch>
            <a:fillRect/>
          </a:stretch>
        </p:blipFill>
        <p:spPr/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822C13-9852-4BC1-90DA-E0C5C6CA3C8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/>
          <a:srcRect l="19697" r="19697"/>
          <a:stretch>
            <a:fillRect/>
          </a:stretch>
        </p:blipFill>
        <p:spPr/>
      </p:pic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900084B8-85A8-4035-ADD1-68AC54DE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522" y="3328961"/>
            <a:ext cx="4479403" cy="164123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652850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8847072_TF12041065_Win32" id="{DA4D5DC2-8858-40F6-887C-75F62D8FCA47}" vid="{FD740128-B963-4989-BC80-B3210D5025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FFC980-8EEC-4CFC-96C7-CEB6F5CA8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612839-5FA9-4715-8A7D-7F95D097B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66E941-6182-4A32-B603-DDB09E5F071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195</Words>
  <Application>Microsoft Office PowerPoint</Application>
  <PresentationFormat>Широкоэкранный</PresentationFormat>
  <Paragraphs>43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Source Sans Pro</vt:lpstr>
      <vt:lpstr>Times New Roman</vt:lpstr>
      <vt:lpstr>Тема Office</vt:lpstr>
      <vt:lpstr>                  nemoda </vt:lpstr>
      <vt:lpstr>nemoda</vt:lpstr>
      <vt:lpstr>Проблема</vt:lpstr>
      <vt:lpstr>Применение</vt:lpstr>
      <vt:lpstr>Возможности</vt:lpstr>
      <vt:lpstr>Планы на будущее</vt:lpstr>
      <vt:lpstr>Значение в жизни человека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moda </dc:title>
  <dc:creator>Юрий Хайтин</dc:creator>
  <cp:lastModifiedBy>Юрий Хайтин</cp:lastModifiedBy>
  <cp:revision>6</cp:revision>
  <dcterms:created xsi:type="dcterms:W3CDTF">2022-04-17T17:07:46Z</dcterms:created>
  <dcterms:modified xsi:type="dcterms:W3CDTF">2022-04-19T19:04:30Z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