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3B58-3766-46F5-BB30-CED41F46DD79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2EBE5-637A-4F2C-9F30-E17F0F3502B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29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D9143-D730-4051-BFED-E21153A7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F77620-68C9-4708-9E73-2239ACDC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1708635-B8EB-4204-B168-5BCDC93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8DE5EE-7987-4770-9F7A-653072C2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17E98E-3E2A-4F01-8F88-2766D3DD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61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72BEA-DF46-4382-88D4-884C28A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BCAD3F5-E97A-4059-B59A-7A4511D9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923223F-DDB8-4F0F-84B4-C226BE4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AAB99A4-161B-44B3-93A6-EE21EE6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7817644-C075-4556-9E3D-2F0A4786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56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98BCD58-6E8B-41D0-94C2-E72BACF6C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06156E5-5B64-49A0-B919-1B60DB26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A09F659-6548-4BCB-BC5F-321344B6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B012DA6-0878-41D0-BC09-067C1467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335B605-74C7-4C8C-81C1-95254528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94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B6628-127E-43DD-94D6-51338156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250F08-B1F1-4652-BAF8-D808453A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1AAC57E-A8AD-441E-BFC3-254BD6A0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343B0B5-C5AD-4B55-A0C7-9BC6D17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0DC4570-F614-4DD9-B415-55C5F7C7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39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E741E-9ECE-4ECF-AF8B-9017970A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DF2A8C6-5320-4017-8353-EDD38AAD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25FD9BF-47ED-4397-AD48-EA16271A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4F9BF70-CE16-4176-86A4-7799B346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880C556-ACA3-4E13-8BA3-70CBE8F4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2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2718A-00A7-45C4-91BD-87BBEB69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57AB55D-5692-40A0-9122-A6E4A85F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F210522-593A-47EC-926C-E7ECF053F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8D0BB94-E7D2-406E-ACF1-03949094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81560C9-D63D-4FF7-9706-1A2ADCC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9F6ABA0-5EA7-4246-B28E-24949085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19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F02C-BB5C-455A-9096-CDEA7F80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47C1773-8218-478E-B366-F134932B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D6907D1-FABA-483C-A650-CAA01BB7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2645A7F-377D-4A6F-8BB4-10CAB2C33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9197E3C-2A4D-400F-8C84-171ECF96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982596F-F433-4E7F-AAD1-D70BE84C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A100732-2B7B-4973-8A3D-99668128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797CDBA-D522-4174-821B-CB44236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4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9E3AB-6159-4C14-B5E2-DA190A7A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7BB58C54-1E48-41BE-97F2-02C89073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90E57A2-F7B1-497E-91C3-A91677FD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FA4E5E2-43D2-40A7-8426-D20880C0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49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6D2D6C9-B0AE-4C6D-9D37-3AFF4E49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4036DA4-B3E1-4BF1-99E7-05091EBE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EEAA713-2362-4F55-A0AE-624724F1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96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7DB2A-A0AB-4D5E-98B9-8676FDBA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429096-B045-407F-8FC8-6123A472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780AA17-905A-48FF-927D-C94B11231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4612614-1627-42F0-B08D-E4895A9D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689078-B76C-4E16-A3E8-76CB1F24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715D242-61A8-43B0-8B3F-FCDB5A5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5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FC061-E6C4-4994-B979-1785DA4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2DB975A-4D6E-4105-839E-19C9AA03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DCB3598-9895-4464-9E33-CA302033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304BF9A-598B-4D1B-9C0F-76AE608A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5CBC14E-4565-4AF5-991E-5440D434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BCA67B8-4DFA-4656-8CE9-43D0ED2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7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7046B53-6F48-4F4C-B2B6-BCB9F865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A899BE5-73DA-4B0A-AB92-357F4332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BB3084F-45BE-4D62-A1D2-DEED8129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22EA-E0E9-4BAF-9586-74AFA20BCF78}" type="datetimeFigureOut">
              <a:rPr lang="uk-UA" smtClean="0"/>
              <a:t>19.03.2021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2196A5A-51A1-4C34-9142-C0A4AC8D3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5106EB-5CD2-4CC7-BAA5-FB1AE3295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C96-CB06-4111-B7A0-E5BEBEF8DE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8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4F446A18-0EF7-4FC4-BDB0-58A42016AC0F}"/>
              </a:ext>
            </a:extLst>
          </p:cNvPr>
          <p:cNvSpPr/>
          <p:nvPr/>
        </p:nvSpPr>
        <p:spPr>
          <a:xfrm>
            <a:off x="3663313" y="2967335"/>
            <a:ext cx="486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UA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Ава</a:t>
            </a:r>
            <a:r>
              <a:rPr lang="ru-UA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да</a:t>
            </a:r>
            <a:r>
              <a:rPr lang="ru-U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UA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Кедавра</a:t>
            </a:r>
            <a:r>
              <a:rPr lang="ru-U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uk-UA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77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computer_07_204@www.school1.rv.ua</dc:creator>
  <cp:lastModifiedBy>computer_07_204@www.school1.rv.ua</cp:lastModifiedBy>
  <cp:revision>2</cp:revision>
  <dcterms:created xsi:type="dcterms:W3CDTF">2021-03-02T12:19:53Z</dcterms:created>
  <dcterms:modified xsi:type="dcterms:W3CDTF">2021-03-19T12:56:10Z</dcterms:modified>
</cp:coreProperties>
</file>