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8D15"/>
    <a:srgbClr val="FAEAA4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7"/>
    <p:restoredTop sz="94674"/>
  </p:normalViewPr>
  <p:slideViewPr>
    <p:cSldViewPr snapToGrid="0" snapToObjects="1">
      <p:cViewPr varScale="1">
        <p:scale>
          <a:sx n="61" d="100"/>
          <a:sy n="61" d="100"/>
        </p:scale>
        <p:origin x="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p.powerbi.com/reports/2108dcd5-49b8-4850-89c3-243122c658ac/ReportSectionf311299d5b03e7396e84?pbi_source=PowerPoint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pp.powerbi.com/reports/2108dcd5-49b8-4850-89c3-243122c658ac/ReportSection2610d45b520300006c90?pbi_source=PowerPoint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p.powerbi.com/reports/2108dcd5-49b8-4850-89c3-243122c658ac/ReportSection?pbi_source=PowerPoin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reports/2108dcd5-49b8-4850-89c3-243122c658ac/ReportSectionbeb17f0042cb1d16e060?pbi_source=PowerPoin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reports/2108dcd5-49b8-4850-89c3-243122c658ac/ReportSectionf2fad70a8d1ab9199233?pbi_source=PowerPoint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reports/2108dcd5-49b8-4850-89c3-243122c658ac/ReportSectioncf55d8f30b3185d0006e?pbi_source=PowerPoint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reports/2108dcd5-49b8-4850-89c3-243122c658ac/ReportSectiona22b6524993831410d22?pbi_source=PowerPoint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pp.powerbi.com/reports/2108dcd5-49b8-4850-89c3-243122c658ac/ReportSectiond9c03684aa37d41a1074?pbi_source=PowerPoint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pp.powerbi.com/reports/2108dcd5-49b8-4850-89c3-243122c658ac/ReportSectione52800d0009eeb35a472?pbi_source=PowerPoint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pp.powerbi.com/reports/2108dcd5-49b8-4850-89c3-243122c658ac/ReportSection4447879e1ea5c60278aa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23544" y="2653948"/>
            <a:ext cx="7504741" cy="889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fr-FR" dirty="0" err="1">
                <a:solidFill>
                  <a:srgbClr val="F3C910"/>
                </a:solidFill>
              </a:rPr>
              <a:t>Products</a:t>
            </a:r>
            <a:r>
              <a:rPr lang="pt-PT" dirty="0">
                <a:solidFill>
                  <a:srgbClr val="F3C910"/>
                </a:solidFill>
              </a:rPr>
              <a:t>, Sales and Promotions</a:t>
            </a:r>
          </a:p>
          <a:p>
            <a:pPr algn="l"/>
            <a:endParaRPr lang="en-US" sz="3200" i="1" dirty="0">
              <a:solidFill>
                <a:srgbClr val="FAEAA4"/>
              </a:solidFill>
            </a:endParaRPr>
          </a:p>
          <a:p>
            <a:pPr algn="l"/>
            <a:r>
              <a:rPr lang="en-US" sz="3200" i="1" dirty="0">
                <a:solidFill>
                  <a:srgbClr val="FAEAA4"/>
                </a:solidFill>
              </a:rPr>
              <a:t>Produced in </a:t>
            </a:r>
            <a:r>
              <a:rPr lang="en-US" sz="3200" i="1" dirty="0" err="1">
                <a:solidFill>
                  <a:srgbClr val="FAEAA4"/>
                </a:solidFill>
              </a:rPr>
              <a:t>PowerBi</a:t>
            </a:r>
            <a:endParaRPr lang="en-US" sz="3200" i="1" dirty="0">
              <a:solidFill>
                <a:srgbClr val="FAEAA4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8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Alexandra Ordina</cp:lastModifiedBy>
  <cp:revision>4</cp:revision>
  <dcterms:created xsi:type="dcterms:W3CDTF">2016-09-04T11:54:55Z</dcterms:created>
  <dcterms:modified xsi:type="dcterms:W3CDTF">2020-07-28T13:07:04Z</dcterms:modified>
</cp:coreProperties>
</file>