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1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FC8A-9787-4C56-A3F1-D2E4C9F40341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621B48-CA8C-4CCF-BB1D-7957DE71B803}" type="slidenum">
              <a:rPr lang="ru-UA" smtClean="0"/>
              <a:t>‹#›</a:t>
            </a:fld>
            <a:endParaRPr lang="ru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8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AEDAA-48DF-429D-A1A2-62496A0DD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</a:t>
            </a:r>
            <a:endParaRPr lang="ru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823AFC-543D-47E8-986A-B35F4DDF6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675"/>
            <a:ext cx="9144000" cy="1655762"/>
          </a:xfrm>
        </p:spPr>
        <p:txBody>
          <a:bodyPr>
            <a:no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ДИСЦИПЛІНИ «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та алгоритмів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Таксопарк. Облік робочого часу та бухгалтерія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1-го курсу, ІС-93 групи</a:t>
            </a:r>
          </a:p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Саміленка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Олександра</a:t>
            </a:r>
          </a:p>
          <a:p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17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6C1FB1-9438-47E2-BE8C-DD57A5F680EB}"/>
              </a:ext>
            </a:extLst>
          </p:cNvPr>
          <p:cNvSpPr/>
          <p:nvPr/>
        </p:nvSpPr>
        <p:spPr>
          <a:xfrm>
            <a:off x="3312389" y="625677"/>
            <a:ext cx="55672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 для реалізації</a:t>
            </a:r>
            <a:endParaRPr lang="ru-RU" sz="4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EE82BC-60D2-433B-AF20-AE10B7FAFB8A}"/>
              </a:ext>
            </a:extLst>
          </p:cNvPr>
          <p:cNvSpPr/>
          <p:nvPr/>
        </p:nvSpPr>
        <p:spPr>
          <a:xfrm>
            <a:off x="440798" y="1828044"/>
            <a:ext cx="3133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Абстрактного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53B48C-ED5B-4D13-9627-148E7801E3C1}"/>
              </a:ext>
            </a:extLst>
          </p:cNvPr>
          <p:cNvSpPr/>
          <p:nvPr/>
        </p:nvSpPr>
        <p:spPr>
          <a:xfrm>
            <a:off x="406877" y="2374908"/>
            <a:ext cx="33206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Віртуальних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E2C3A-F3E2-4E33-8928-3DEB1F572562}"/>
              </a:ext>
            </a:extLst>
          </p:cNvPr>
          <p:cNvSpPr/>
          <p:nvPr/>
        </p:nvSpPr>
        <p:spPr>
          <a:xfrm>
            <a:off x="470453" y="2968623"/>
            <a:ext cx="20096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8BAA4B-701D-4254-9B69-2B7C15AC43E9}"/>
              </a:ext>
            </a:extLst>
          </p:cNvPr>
          <p:cNvSpPr/>
          <p:nvPr/>
        </p:nvSpPr>
        <p:spPr>
          <a:xfrm>
            <a:off x="440798" y="3513722"/>
            <a:ext cx="87867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базового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2-х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наслідників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25895A-2A36-4C64-8C1B-F8958F582874}"/>
              </a:ext>
            </a:extLst>
          </p:cNvPr>
          <p:cNvSpPr/>
          <p:nvPr/>
        </p:nvSpPr>
        <p:spPr>
          <a:xfrm>
            <a:off x="486234" y="4681185"/>
            <a:ext cx="1791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Делегатів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EC8287F-C57D-43FE-9270-AB3517D8985A}"/>
              </a:ext>
            </a:extLst>
          </p:cNvPr>
          <p:cNvSpPr/>
          <p:nvPr/>
        </p:nvSpPr>
        <p:spPr>
          <a:xfrm>
            <a:off x="470453" y="5248018"/>
            <a:ext cx="13059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ED46F0-41D3-4098-B7F0-FE52813BFC5E}"/>
              </a:ext>
            </a:extLst>
          </p:cNvPr>
          <p:cNvSpPr/>
          <p:nvPr/>
        </p:nvSpPr>
        <p:spPr>
          <a:xfrm>
            <a:off x="474749" y="4114354"/>
            <a:ext cx="20053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Композиції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59BEE5-EB3D-4E41-8171-9D0421C901F9}"/>
              </a:ext>
            </a:extLst>
          </p:cNvPr>
          <p:cNvSpPr/>
          <p:nvPr/>
        </p:nvSpPr>
        <p:spPr>
          <a:xfrm>
            <a:off x="490466" y="5709683"/>
            <a:ext cx="4809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консольного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7312F8-ADE6-4122-B9E1-2B785DC410C4}"/>
              </a:ext>
            </a:extLst>
          </p:cNvPr>
          <p:cNvSpPr/>
          <p:nvPr/>
        </p:nvSpPr>
        <p:spPr>
          <a:xfrm>
            <a:off x="681953" y="1304714"/>
            <a:ext cx="1604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10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15FB98-40A8-4CCB-8EEE-E48B5963DB2A}"/>
              </a:ext>
            </a:extLst>
          </p:cNvPr>
          <p:cNvSpPr/>
          <p:nvPr/>
        </p:nvSpPr>
        <p:spPr>
          <a:xfrm>
            <a:off x="5006022" y="567035"/>
            <a:ext cx="21799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Додатки</a:t>
            </a:r>
            <a:endParaRPr lang="ru-RU" sz="4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386AD0-3E20-4EF0-85AC-F6ACC97DAC67}"/>
              </a:ext>
            </a:extLst>
          </p:cNvPr>
          <p:cNvSpPr/>
          <p:nvPr/>
        </p:nvSpPr>
        <p:spPr>
          <a:xfrm>
            <a:off x="4476613" y="1535161"/>
            <a:ext cx="32387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uk-UA" sz="32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діаграма</a:t>
            </a:r>
            <a:endParaRPr lang="ru-RU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8FFFBC-2FE4-42DD-BD36-E9BC921B6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4" t="19488" r="25632" b="17754"/>
          <a:stretch/>
        </p:blipFill>
        <p:spPr>
          <a:xfrm>
            <a:off x="3290236" y="2318621"/>
            <a:ext cx="5611528" cy="42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7DB6AC1-1391-464D-8960-80115B66B470}"/>
              </a:ext>
            </a:extLst>
          </p:cNvPr>
          <p:cNvSpPr/>
          <p:nvPr/>
        </p:nvSpPr>
        <p:spPr>
          <a:xfrm>
            <a:off x="3631864" y="2681585"/>
            <a:ext cx="4928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sz="54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540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sz="54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26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07532B-6050-4B56-9FE4-47E2EFF4C815}"/>
              </a:ext>
            </a:extLst>
          </p:cNvPr>
          <p:cNvSpPr/>
          <p:nvPr/>
        </p:nvSpPr>
        <p:spPr>
          <a:xfrm>
            <a:off x="1231338" y="0"/>
            <a:ext cx="9729324" cy="6090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8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ВСТУП</a:t>
            </a:r>
            <a:endParaRPr lang="ru-UA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6195" indent="342265" algn="just">
              <a:lnSpc>
                <a:spcPct val="150000"/>
              </a:lnSpc>
              <a:spcAft>
                <a:spcPts val="8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Призначення програмного забезпечення.</a:t>
            </a:r>
            <a:endParaRPr lang="ru-UA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6195" indent="342265" algn="just">
              <a:lnSpc>
                <a:spcPct val="150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Призначенням є зручне регулювання, редагування та отримання інформації про працівників, пасажирів та поїздки у даному таксопарку.</a:t>
            </a:r>
            <a:endParaRPr lang="ru-UA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6195" indent="342265" algn="just">
              <a:lnSpc>
                <a:spcPct val="150000"/>
              </a:lnSpc>
              <a:spcAft>
                <a:spcPts val="800"/>
              </a:spcAft>
            </a:pPr>
            <a:r>
              <a:rPr lang="ru-UA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Мета </a:t>
            </a:r>
            <a:r>
              <a:rPr lang="ru-UA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досліджен</a:t>
            </a: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н</a:t>
            </a:r>
            <a:r>
              <a:rPr lang="ru-UA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я –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пришвидшення замовлення таксі, покращення взаємодії менеджера з клієнтами та водіями та удосконалення збереження та обробка даних.</a:t>
            </a:r>
            <a:endParaRPr lang="ru-UA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9705" marR="36195" indent="342265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Об’єкт дослідження: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таксопарк.</a:t>
            </a:r>
            <a:endParaRPr lang="ru-U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marR="36195" indent="342265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Методи дослідження.</a:t>
            </a:r>
            <a:endParaRPr lang="ru-U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marR="36195" indent="342265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вирішення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мети і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застосовувалися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U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619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сучасні комп’ютерні технології;</a:t>
            </a:r>
            <a:endParaRPr lang="ru-U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6195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узагальнення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наукової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літератури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U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статистичний;</a:t>
            </a:r>
            <a:endParaRPr lang="ru-U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порівняльний.</a:t>
            </a:r>
            <a:endParaRPr lang="ru-U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6983A-A1D4-4D12-BB82-F1D41FB76AC3}"/>
              </a:ext>
            </a:extLst>
          </p:cNvPr>
          <p:cNvSpPr txBox="1"/>
          <p:nvPr/>
        </p:nvSpPr>
        <p:spPr>
          <a:xfrm>
            <a:off x="4911829" y="729049"/>
            <a:ext cx="2368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endParaRPr lang="ru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ADB58E-A3F9-4EC3-A921-FDEB22E02040}"/>
              </a:ext>
            </a:extLst>
          </p:cNvPr>
          <p:cNvSpPr/>
          <p:nvPr/>
        </p:nvSpPr>
        <p:spPr>
          <a:xfrm>
            <a:off x="1674243" y="2319635"/>
            <a:ext cx="884351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Таксопарк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послуги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перевезення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зареєстрованих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</a:t>
            </a:r>
          </a:p>
          <a:p>
            <a:pPr algn="ctr"/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з бонусною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знижкою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постійних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на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загальних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шляхом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прийому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інформування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поїздки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перевезення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при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цому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розраховується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проїзду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залежності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поїздки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робочій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окремих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працівників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таксопарку та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зарплатню</a:t>
            </a:r>
            <a:r>
              <a:rPr lang="ru-RU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47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4EF903-C93D-4F6A-B7A2-1B6FE5E404FA}"/>
              </a:ext>
            </a:extLst>
          </p:cNvPr>
          <p:cNvSpPr/>
          <p:nvPr/>
        </p:nvSpPr>
        <p:spPr>
          <a:xfrm>
            <a:off x="3307897" y="1043285"/>
            <a:ext cx="55762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Загальний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F603C5-6ADC-4527-A02B-2C6E77C9A6E6}"/>
              </a:ext>
            </a:extLst>
          </p:cNvPr>
          <p:cNvSpPr/>
          <p:nvPr/>
        </p:nvSpPr>
        <p:spPr>
          <a:xfrm>
            <a:off x="6639" y="2219001"/>
            <a:ext cx="1217871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своїй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реалізував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пасажирів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робітників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поїздок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ошук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окрему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людину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поїздку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вивід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зручної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перегляду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Розрахування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вартості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поїздки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враховує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коли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користувався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послугами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враховується</a:t>
            </a:r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автомобіль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чекає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у тому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падку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хоче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нашої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</a:t>
            </a:r>
            <a:endParaRPr lang="ru-RU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прийняв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поїздці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подоріж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видалено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6E3400-7CA5-4A4A-9E23-ED0FEB076D01}"/>
              </a:ext>
            </a:extLst>
          </p:cNvPr>
          <p:cNvSpPr/>
          <p:nvPr/>
        </p:nvSpPr>
        <p:spPr>
          <a:xfrm>
            <a:off x="1798060" y="685381"/>
            <a:ext cx="85958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та </a:t>
            </a:r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92D612-0EA6-49C0-855D-1A5FBA6FA6C3}"/>
              </a:ext>
            </a:extLst>
          </p:cNvPr>
          <p:cNvSpPr/>
          <p:nvPr/>
        </p:nvSpPr>
        <p:spPr>
          <a:xfrm>
            <a:off x="505280" y="2659839"/>
            <a:ext cx="617361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Платформа: </a:t>
            </a:r>
            <a:r>
              <a:rPr lang="uk-U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 Framework 4.7.2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7A40D9-BAF3-46C3-A02A-2D3623B8C02A}"/>
              </a:ext>
            </a:extLst>
          </p:cNvPr>
          <p:cNvSpPr/>
          <p:nvPr/>
        </p:nvSpPr>
        <p:spPr>
          <a:xfrm>
            <a:off x="301795" y="4560118"/>
            <a:ext cx="75003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розробки: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2019</a:t>
            </a:r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T Framework 4.7.2 - Windows Hosting ASP.NET Review and Tutorial">
            <a:extLst>
              <a:ext uri="{FF2B5EF4-FFF2-40B4-BE49-F238E27FC236}">
                <a16:creationId xmlns:a16="http://schemas.microsoft.com/office/drawing/2014/main" id="{CD4D2BC8-BF21-4672-AA2F-DF67E0BC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51" y="2007046"/>
            <a:ext cx="4335169" cy="20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DE Visual Studio 2019 — программное обеспечение для Windows">
            <a:extLst>
              <a:ext uri="{FF2B5EF4-FFF2-40B4-BE49-F238E27FC236}">
                <a16:creationId xmlns:a16="http://schemas.microsoft.com/office/drawing/2014/main" id="{F518E0C3-649F-4304-BD46-F649A491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81" y="41923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BE3896-17F1-404E-8C72-C6C11B34D480}"/>
              </a:ext>
            </a:extLst>
          </p:cNvPr>
          <p:cNvSpPr/>
          <p:nvPr/>
        </p:nvSpPr>
        <p:spPr>
          <a:xfrm>
            <a:off x="10115381" y="5512618"/>
            <a:ext cx="11079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30F8B6-CE98-4D29-A030-A7BC73426D03}"/>
              </a:ext>
            </a:extLst>
          </p:cNvPr>
          <p:cNvSpPr/>
          <p:nvPr/>
        </p:nvSpPr>
        <p:spPr>
          <a:xfrm>
            <a:off x="8046776" y="255208"/>
            <a:ext cx="39639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6E0EF-B2CA-4023-ABF7-8CA0E76B2E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8" y="61697"/>
            <a:ext cx="10912863" cy="6796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3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8242B6-11FD-4DE5-B387-B74217D57F8A}"/>
              </a:ext>
            </a:extLst>
          </p:cNvPr>
          <p:cNvSpPr/>
          <p:nvPr/>
        </p:nvSpPr>
        <p:spPr>
          <a:xfrm>
            <a:off x="2843186" y="862310"/>
            <a:ext cx="65065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BD67F4-95B0-4985-BF04-BD371A1623E0}"/>
              </a:ext>
            </a:extLst>
          </p:cNvPr>
          <p:cNvSpPr/>
          <p:nvPr/>
        </p:nvSpPr>
        <p:spPr>
          <a:xfrm>
            <a:off x="6854327" y="2177607"/>
            <a:ext cx="2033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1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</a:t>
            </a:r>
            <a:r>
              <a:rPr lang="ru-RU" sz="24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D8661E-25E4-4A79-A464-CB5EFEEB7DE0}"/>
              </a:ext>
            </a:extLst>
          </p:cNvPr>
          <p:cNvSpPr/>
          <p:nvPr/>
        </p:nvSpPr>
        <p:spPr>
          <a:xfrm>
            <a:off x="6202836" y="2967335"/>
            <a:ext cx="33369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Поля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фамілії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B7BC47-3E14-4F59-B052-A763D20D9A5E}"/>
              </a:ext>
            </a:extLst>
          </p:cNvPr>
          <p:cNvSpPr/>
          <p:nvPr/>
        </p:nvSpPr>
        <p:spPr>
          <a:xfrm>
            <a:off x="6096000" y="3730669"/>
            <a:ext cx="53124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Віртуальні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імені,</a:t>
            </a:r>
          </a:p>
          <a:p>
            <a:pPr algn="ctr"/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фамілії та ціни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3926AF-A97A-43EC-80ED-5CAE6251BF2F}"/>
              </a:ext>
            </a:extLst>
          </p:cNvPr>
          <p:cNvSpPr/>
          <p:nvPr/>
        </p:nvSpPr>
        <p:spPr>
          <a:xfrm>
            <a:off x="6202836" y="4863336"/>
            <a:ext cx="38900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реалізацією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29E611-D0BA-4E3C-A0E1-DD8B7A916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9" t="31754" r="56991" b="26607"/>
          <a:stretch/>
        </p:blipFill>
        <p:spPr>
          <a:xfrm>
            <a:off x="277009" y="2112870"/>
            <a:ext cx="5590776" cy="36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0586D42-CB30-4A00-9B48-E60239697C89}"/>
              </a:ext>
            </a:extLst>
          </p:cNvPr>
          <p:cNvSpPr/>
          <p:nvPr/>
        </p:nvSpPr>
        <p:spPr>
          <a:xfrm>
            <a:off x="3850489" y="862310"/>
            <a:ext cx="44919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Класи наслідники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EBA561-5DF9-4BDC-835D-DA7E205303D7}"/>
              </a:ext>
            </a:extLst>
          </p:cNvPr>
          <p:cNvSpPr/>
          <p:nvPr/>
        </p:nvSpPr>
        <p:spPr>
          <a:xfrm>
            <a:off x="831348" y="1910060"/>
            <a:ext cx="17481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Їх два</a:t>
            </a:r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9BA826-02D9-480E-9EA5-F1F912705619}"/>
              </a:ext>
            </a:extLst>
          </p:cNvPr>
          <p:cNvSpPr/>
          <p:nvPr/>
        </p:nvSpPr>
        <p:spPr>
          <a:xfrm>
            <a:off x="2185146" y="2967335"/>
            <a:ext cx="3725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Passegers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2BB364-4B42-4180-8A6D-AF460F009A72}"/>
              </a:ext>
            </a:extLst>
          </p:cNvPr>
          <p:cNvSpPr/>
          <p:nvPr/>
        </p:nvSpPr>
        <p:spPr>
          <a:xfrm>
            <a:off x="3438308" y="4701477"/>
            <a:ext cx="12196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4460F8BB-1400-4512-8546-E836F39C483A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2579519" y="2294781"/>
            <a:ext cx="1468605" cy="672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C77A37AE-4D00-4429-AEB8-85F269B5762D}"/>
              </a:ext>
            </a:extLst>
          </p:cNvPr>
          <p:cNvCxnSpPr>
            <a:cxnSpLocks/>
            <a:stCxn id="3" idx="1"/>
            <a:endCxn id="6" idx="1"/>
          </p:cNvCxnSpPr>
          <p:nvPr/>
        </p:nvCxnSpPr>
        <p:spPr>
          <a:xfrm rot="10800000" flipH="1" flipV="1">
            <a:off x="831348" y="2294780"/>
            <a:ext cx="2606960" cy="2637529"/>
          </a:xfrm>
          <a:prstGeom prst="curvedConnector3">
            <a:avLst>
              <a:gd name="adj1" fmla="val -8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E3B1CDF-3501-4488-A77A-56C3AC4F19BC}"/>
              </a:ext>
            </a:extLst>
          </p:cNvPr>
          <p:cNvSpPr/>
          <p:nvPr/>
        </p:nvSpPr>
        <p:spPr>
          <a:xfrm>
            <a:off x="5314559" y="2967335"/>
            <a:ext cx="51135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</a:t>
            </a:r>
            <a:r>
              <a:rPr lang="ru-R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об’єктів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176BB4-FE1C-4DFD-B917-7B5D7EC5A75C}"/>
              </a:ext>
            </a:extLst>
          </p:cNvPr>
          <p:cNvSpPr/>
          <p:nvPr/>
        </p:nvSpPr>
        <p:spPr>
          <a:xfrm>
            <a:off x="5314559" y="3894770"/>
            <a:ext cx="44338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методів отримання</a:t>
            </a:r>
          </a:p>
          <a:p>
            <a:pPr algn="ctr"/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 про них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1E1D6FB-F4D0-4719-9318-C8F77794FD96}"/>
              </a:ext>
            </a:extLst>
          </p:cNvPr>
          <p:cNvSpPr/>
          <p:nvPr/>
        </p:nvSpPr>
        <p:spPr>
          <a:xfrm>
            <a:off x="3718463" y="4679601"/>
            <a:ext cx="6730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uk-U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для оповіщення користувачів програми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B89D35-BD1C-4BCB-B62C-FCD98231267E}"/>
              </a:ext>
            </a:extLst>
          </p:cNvPr>
          <p:cNvSpPr/>
          <p:nvPr/>
        </p:nvSpPr>
        <p:spPr>
          <a:xfrm>
            <a:off x="5045718" y="2217835"/>
            <a:ext cx="4076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Усі вони реалізують наступне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DDD70B-53E6-4B33-9837-FC96BFDF2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5" t="35160" r="44844" b="31668"/>
          <a:stretch/>
        </p:blipFill>
        <p:spPr>
          <a:xfrm>
            <a:off x="304799" y="3143249"/>
            <a:ext cx="9077325" cy="337623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8A2706-EA8F-41DA-BFE8-9662D748F401}"/>
              </a:ext>
            </a:extLst>
          </p:cNvPr>
          <p:cNvSpPr/>
          <p:nvPr/>
        </p:nvSpPr>
        <p:spPr>
          <a:xfrm>
            <a:off x="4335408" y="862310"/>
            <a:ext cx="35221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57B6A5-00D9-4D9E-965D-8A5AA6B8095D}"/>
              </a:ext>
            </a:extLst>
          </p:cNvPr>
          <p:cNvSpPr/>
          <p:nvPr/>
        </p:nvSpPr>
        <p:spPr>
          <a:xfrm>
            <a:off x="2523840" y="1966115"/>
            <a:ext cx="96681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тому,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розрахувати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поїздки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враховуючи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подорожей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здійснив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цією</a:t>
            </a:r>
            <a:r>
              <a:rPr lang="ru-RU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компанією</a:t>
            </a:r>
            <a:endParaRPr lang="ru-RU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649</TotalTime>
  <Words>411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Symbol</vt:lpstr>
      <vt:lpstr>Times New Roman</vt:lpstr>
      <vt:lpstr>Галерея</vt:lpstr>
      <vt:lpstr>Курсова робота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 Samilenko</dc:creator>
  <cp:lastModifiedBy>Sasha Samilenko</cp:lastModifiedBy>
  <cp:revision>86</cp:revision>
  <dcterms:created xsi:type="dcterms:W3CDTF">2020-05-24T08:40:15Z</dcterms:created>
  <dcterms:modified xsi:type="dcterms:W3CDTF">2020-06-03T17:21:48Z</dcterms:modified>
</cp:coreProperties>
</file>