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49" d="100"/>
          <a:sy n="49" d="100"/>
        </p:scale>
        <p:origin x="926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 smtClean="0"/>
              <a:t>Реализация проекта «КФС» по техническому заданию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0456" y="4282632"/>
            <a:ext cx="8981954" cy="2575367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Заказчик: Плешков Дмитрий</a:t>
            </a:r>
          </a:p>
          <a:p>
            <a:pPr algn="r"/>
            <a:r>
              <a:rPr lang="ru-RU" dirty="0" smtClean="0"/>
              <a:t>Исполнитель: Старкова Александра</a:t>
            </a:r>
          </a:p>
          <a:p>
            <a:pPr algn="r"/>
            <a:endParaRPr lang="ru-RU" sz="1000" dirty="0"/>
          </a:p>
          <a:p>
            <a:pPr algn="r"/>
            <a:endParaRPr lang="ru-RU" dirty="0"/>
          </a:p>
          <a:p>
            <a:r>
              <a:rPr lang="ru-RU" dirty="0" smtClean="0"/>
              <a:t>Курган, 2022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2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61336"/>
            <a:ext cx="9601200" cy="1485900"/>
          </a:xfrm>
        </p:spPr>
        <p:txBody>
          <a:bodyPr/>
          <a:lstStyle/>
          <a:p>
            <a:r>
              <a:rPr lang="ru-RU" dirty="0" smtClean="0"/>
              <a:t>Создание базы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849" t="15535" r="24425" b="12869"/>
          <a:stretch/>
        </p:blipFill>
        <p:spPr>
          <a:xfrm>
            <a:off x="1371600" y="1674786"/>
            <a:ext cx="705697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95" b="22427"/>
          <a:stretch/>
        </p:blipFill>
        <p:spPr>
          <a:xfrm>
            <a:off x="6119260" y="1285939"/>
            <a:ext cx="3858730" cy="53164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94" b="22427"/>
          <a:stretch/>
        </p:blipFill>
        <p:spPr>
          <a:xfrm>
            <a:off x="1371600" y="1285939"/>
            <a:ext cx="3832132" cy="5316422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371600" y="410497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Клиентская часть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87" b="67885"/>
          <a:stretch/>
        </p:blipFill>
        <p:spPr>
          <a:xfrm rot="19609910">
            <a:off x="3599267" y="5004618"/>
            <a:ext cx="1210915" cy="179930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8" t="65154" r="72900" b="20479"/>
          <a:stretch/>
        </p:blipFill>
        <p:spPr>
          <a:xfrm rot="1898278" flipH="1" flipV="1">
            <a:off x="5283579" y="3770396"/>
            <a:ext cx="991710" cy="58542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9" t="62509" r="37097" b="16846"/>
          <a:stretch/>
        </p:blipFill>
        <p:spPr>
          <a:xfrm rot="1062758">
            <a:off x="8961729" y="5302671"/>
            <a:ext cx="855235" cy="10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2568"/>
          <a:stretch/>
        </p:blipFill>
        <p:spPr>
          <a:xfrm>
            <a:off x="1658367" y="535274"/>
            <a:ext cx="4319020" cy="59454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14337" r="65627" b="62437"/>
          <a:stretch/>
        </p:blipFill>
        <p:spPr>
          <a:xfrm>
            <a:off x="3390173" y="3677264"/>
            <a:ext cx="855408" cy="15928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b="22568"/>
          <a:stretch/>
        </p:blipFill>
        <p:spPr>
          <a:xfrm>
            <a:off x="6859241" y="535273"/>
            <a:ext cx="4319020" cy="59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48" t="1" r="26382" b="48343"/>
          <a:stretch/>
        </p:blipFill>
        <p:spPr>
          <a:xfrm>
            <a:off x="1371600" y="1387366"/>
            <a:ext cx="4145115" cy="51883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36" r="26333" b="48343"/>
          <a:stretch/>
        </p:blipFill>
        <p:spPr>
          <a:xfrm>
            <a:off x="6421873" y="1387366"/>
            <a:ext cx="4148611" cy="5188389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371600" y="361336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Приложение для работника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2" t="9195" r="27855" b="75632"/>
          <a:stretch/>
        </p:blipFill>
        <p:spPr>
          <a:xfrm rot="20553164" flipH="1">
            <a:off x="4793823" y="4540468"/>
            <a:ext cx="631053" cy="7094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7" t="65287" r="72452" b="22529"/>
          <a:stretch/>
        </p:blipFill>
        <p:spPr>
          <a:xfrm rot="11641859">
            <a:off x="5586584" y="3721854"/>
            <a:ext cx="784020" cy="5194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6" t="42069" r="6245" b="46667"/>
          <a:stretch/>
        </p:blipFill>
        <p:spPr>
          <a:xfrm rot="12382052">
            <a:off x="9922113" y="4717418"/>
            <a:ext cx="1296741" cy="6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130</TotalTime>
  <Words>29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Реализация проекта «КФС» по техническому заданию</vt:lpstr>
      <vt:lpstr>Создание базы данных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HOME</cp:lastModifiedBy>
  <cp:revision>16</cp:revision>
  <dcterms:created xsi:type="dcterms:W3CDTF">2022-04-22T18:12:52Z</dcterms:created>
  <dcterms:modified xsi:type="dcterms:W3CDTF">2022-04-22T20:23:36Z</dcterms:modified>
</cp:coreProperties>
</file>