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2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89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38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606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27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99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91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0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0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5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43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95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7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4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0E69-D878-47E6-832B-1A9EB4BC1999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797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1D12A-A519-4751-82B9-C8D31B47A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8" y="997528"/>
            <a:ext cx="5932824" cy="226521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MiniGames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8A86B0-F8C5-4B4E-BEE8-D0CECED4F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выполнили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Коняшин Константин и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Тютиков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75125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F6F63-626C-441D-ADB9-AD9720B7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063" y="609600"/>
            <a:ext cx="7517939" cy="11049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MiniGames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ADB30C-61AB-484B-B896-3416A32BC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46909"/>
            <a:ext cx="8596668" cy="561109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ru-RU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ru-RU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ru-RU" sz="2400" dirty="0"/>
          </a:p>
          <a:p>
            <a:pPr>
              <a:lnSpc>
                <a:spcPct val="12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Игра «Книжки»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 управляет персонажем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YS Text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помощью кнопок «влево – вправо»,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должен ловить падающие книги, если хоть одна упадет, то игрок проиграл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Игра «Змейка»</a:t>
            </a:r>
            <a:endParaRPr lang="ru-RU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Игрок управляет змеёй, с помощью кнопок «влево – вправо», которая ползает по плоскости, ограниченной стенками, собирая яблоки, избегая столкновения с собственным хвостом и краями игрового поля.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Игра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Арканоид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>
              <a:lnSpc>
                <a:spcPct val="120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Игрок управляет платформой, с помощью кнопок «влево – вправо», от которой отскакивает мячик, которым нужно уничтожить  все цветные панельки.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ru-RU" sz="24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F0BD69-C5C7-4E8F-9EEE-9BF3A188F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0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40696-E1AB-432A-AFB0-DF43CFD8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764" y="342900"/>
            <a:ext cx="7471064" cy="15709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иаграмма прецедентов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EBF2D-0929-4CE6-854E-AA7856A9D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13862"/>
            <a:ext cx="8596668" cy="41275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0E2790-2599-47F4-B6BB-F56B4058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13862"/>
            <a:ext cx="8596668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6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A9FBB-1A99-435A-9500-F29B7F2C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81" y="247447"/>
            <a:ext cx="7538721" cy="89555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MiniGames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35CCEE-DB5E-4031-B043-98D57E5E8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499" y="1652156"/>
            <a:ext cx="2967573" cy="38862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PyGame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PyCharm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5C1230-16BC-4960-9E21-7E7ED8AE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1557">
            <a:off x="2198403" y="1402759"/>
            <a:ext cx="1542042" cy="11980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99CFBA-9FE2-4247-AD4A-A70923A20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1897">
            <a:off x="4383465" y="2303022"/>
            <a:ext cx="3670168" cy="12088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996277F-7799-446D-A57E-2CFB1B88A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1043">
            <a:off x="5362561" y="3899037"/>
            <a:ext cx="1953275" cy="19153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AD5B10-D4BE-4440-BAEF-5B7034DC4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9753">
            <a:off x="1288284" y="4873337"/>
            <a:ext cx="2660072" cy="13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8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D5762-229A-473E-8CC4-FC4B408D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1356"/>
            <a:ext cx="8596668" cy="1155325"/>
          </a:xfrm>
        </p:spPr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Окна и используемые виджеты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3C7C31-9357-4C54-8F48-A2E827B5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06681"/>
            <a:ext cx="8596668" cy="4800601"/>
          </a:xfrm>
        </p:spPr>
        <p:txBody>
          <a:bodyPr/>
          <a:lstStyle/>
          <a:p>
            <a:r>
              <a:rPr lang="ru-RU" dirty="0"/>
              <a:t>1 окно: Меню			3 окно: «Книжки»		        5 окно: «</a:t>
            </a:r>
            <a:r>
              <a:rPr lang="ru-RU" dirty="0" err="1"/>
              <a:t>Арканоид</a:t>
            </a:r>
            <a:r>
              <a:rPr lang="ru-RU" dirty="0"/>
              <a:t>»</a:t>
            </a:r>
          </a:p>
          <a:p>
            <a:r>
              <a:rPr lang="ru-RU" dirty="0"/>
              <a:t>												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 окно: Выбор игры		4 окно: «Змейка»</a:t>
            </a:r>
          </a:p>
          <a:p>
            <a:r>
              <a:rPr lang="ru-RU" dirty="0"/>
              <a:t>						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4E4994-EA62-4C12-BC16-1D8499DA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877333"/>
            <a:ext cx="1930783" cy="20473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3FCCCD-9A43-4418-869E-B5697A55E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91" y="1872731"/>
            <a:ext cx="2551212" cy="20473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07A070-A54F-4B91-A209-C747DAFA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5" y="4295314"/>
            <a:ext cx="1949277" cy="20119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DBDA49-A96C-4D33-875C-2FC5B7509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304" y="4295314"/>
            <a:ext cx="1949277" cy="201196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42C8-3125-4B01-9F8A-BA12A1CD9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303" y="1872732"/>
            <a:ext cx="2705788" cy="20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1BA2E-BD3A-4D5D-B0B2-8173F338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9" y="426028"/>
            <a:ext cx="6416503" cy="10702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9B4C14-D6D2-4390-A9EB-C682F3BC8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859973"/>
            <a:ext cx="8596668" cy="4181389"/>
          </a:xfrm>
        </p:spPr>
        <p:txBody>
          <a:bodyPr/>
          <a:lstStyle/>
          <a:p>
            <a:r>
              <a:rPr lang="ru-RU" dirty="0"/>
              <a:t>Во время выполнения проекта мы научились:</a:t>
            </a:r>
          </a:p>
          <a:p>
            <a:r>
              <a:rPr lang="ru-RU" dirty="0"/>
              <a:t>Создавать игры на </a:t>
            </a:r>
            <a:r>
              <a:rPr lang="en-US" dirty="0" err="1"/>
              <a:t>PyGame</a:t>
            </a:r>
            <a:r>
              <a:rPr lang="ru-RU" dirty="0"/>
              <a:t>, взаимодействовать со всеми предметами в игре, добавлять в них изображения, музыку и другие украшения и работать в команде. </a:t>
            </a:r>
          </a:p>
        </p:txBody>
      </p:sp>
    </p:spTree>
    <p:extLst>
      <p:ext uri="{BB962C8B-B14F-4D97-AF65-F5344CB8AC3E}">
        <p14:creationId xmlns:p14="http://schemas.microsoft.com/office/powerpoint/2010/main" val="172199037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</TotalTime>
  <Words>211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YS Text</vt:lpstr>
      <vt:lpstr>Аспект</vt:lpstr>
      <vt:lpstr>MiniGames</vt:lpstr>
      <vt:lpstr>Описание MiniGames</vt:lpstr>
      <vt:lpstr>Диаграмма прецедентов</vt:lpstr>
      <vt:lpstr>Технологии MiniGames</vt:lpstr>
      <vt:lpstr>Окна и используемые виджеты</vt:lpstr>
      <vt:lpstr>Итоги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MiniGames</dc:title>
  <dc:creator>Александр Тютиков</dc:creator>
  <cp:lastModifiedBy>Александр Тютиков</cp:lastModifiedBy>
  <cp:revision>3</cp:revision>
  <dcterms:created xsi:type="dcterms:W3CDTF">2022-01-29T06:08:51Z</dcterms:created>
  <dcterms:modified xsi:type="dcterms:W3CDTF">2022-02-02T05:46:29Z</dcterms:modified>
</cp:coreProperties>
</file>